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36"/>
  </p:notesMasterIdLst>
  <p:handoutMasterIdLst>
    <p:handoutMasterId r:id="rId37"/>
  </p:handoutMasterIdLst>
  <p:sldIdLst>
    <p:sldId id="1719" r:id="rId6"/>
    <p:sldId id="1660" r:id="rId7"/>
    <p:sldId id="2192" r:id="rId8"/>
    <p:sldId id="1842" r:id="rId9"/>
    <p:sldId id="2191" r:id="rId10"/>
    <p:sldId id="1843" r:id="rId11"/>
    <p:sldId id="1844" r:id="rId12"/>
    <p:sldId id="1845" r:id="rId13"/>
    <p:sldId id="1846" r:id="rId14"/>
    <p:sldId id="1847" r:id="rId15"/>
    <p:sldId id="1848" r:id="rId16"/>
    <p:sldId id="1849" r:id="rId17"/>
    <p:sldId id="2181" r:id="rId18"/>
    <p:sldId id="1716" r:id="rId19"/>
    <p:sldId id="2178" r:id="rId20"/>
    <p:sldId id="2177" r:id="rId21"/>
    <p:sldId id="2190" r:id="rId22"/>
    <p:sldId id="1524" r:id="rId23"/>
    <p:sldId id="2185" r:id="rId24"/>
    <p:sldId id="2186" r:id="rId25"/>
    <p:sldId id="2189" r:id="rId26"/>
    <p:sldId id="2179" r:id="rId27"/>
    <p:sldId id="2187" r:id="rId28"/>
    <p:sldId id="2188" r:id="rId29"/>
    <p:sldId id="2180" r:id="rId30"/>
    <p:sldId id="2182" r:id="rId31"/>
    <p:sldId id="2183" r:id="rId32"/>
    <p:sldId id="2184" r:id="rId33"/>
    <p:sldId id="1527" r:id="rId34"/>
    <p:sldId id="1532" r:id="rId3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660"/>
            <p14:sldId id="2192"/>
            <p14:sldId id="1842"/>
            <p14:sldId id="2191"/>
            <p14:sldId id="1843"/>
            <p14:sldId id="1844"/>
            <p14:sldId id="1845"/>
            <p14:sldId id="1846"/>
            <p14:sldId id="1847"/>
            <p14:sldId id="1848"/>
            <p14:sldId id="1849"/>
            <p14:sldId id="2181"/>
            <p14:sldId id="1716"/>
            <p14:sldId id="2178"/>
            <p14:sldId id="2177"/>
            <p14:sldId id="2190"/>
            <p14:sldId id="1524"/>
            <p14:sldId id="2185"/>
            <p14:sldId id="2186"/>
            <p14:sldId id="2189"/>
            <p14:sldId id="2179"/>
            <p14:sldId id="2187"/>
            <p14:sldId id="2188"/>
            <p14:sldId id="2180"/>
            <p14:sldId id="2182"/>
            <p14:sldId id="2183"/>
            <p14:sldId id="2184"/>
            <p14:sldId id="1527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10"/>
    <a:srgbClr val="004B1C"/>
    <a:srgbClr val="002050"/>
    <a:srgbClr val="1A1A1A"/>
    <a:srgbClr val="FFFFFF"/>
    <a:srgbClr val="00BCF2"/>
    <a:srgbClr val="40CDF5"/>
    <a:srgbClr val="40587C"/>
    <a:srgbClr val="00B0E3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B67DA-5E91-4D92-9802-A2E6060EC9B9}" v="300" dt="2018-10-21T08:40:31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2109" autoAdjust="0"/>
  </p:normalViewPr>
  <p:slideViewPr>
    <p:cSldViewPr snapToGrid="0">
      <p:cViewPr varScale="1">
        <p:scale>
          <a:sx n="114" d="100"/>
          <a:sy n="114" d="100"/>
        </p:scale>
        <p:origin x="140" y="6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Hendrik Peters" userId="85d5324eea17fa2d" providerId="LiveId" clId="{2F6B67DA-5E91-4D92-9802-A2E6060EC9B9}"/>
    <pc:docChg chg="undo redo custSel addSld delSld modSld sldOrd modSection">
      <pc:chgData name="Jan-Hendrik Peters" userId="85d5324eea17fa2d" providerId="LiveId" clId="{2F6B67DA-5E91-4D92-9802-A2E6060EC9B9}" dt="2018-10-21T14:00:54.829" v="5646" actId="20577"/>
      <pc:docMkLst>
        <pc:docMk/>
      </pc:docMkLst>
      <pc:sldChg chg="add del">
        <pc:chgData name="Jan-Hendrik Peters" userId="85d5324eea17fa2d" providerId="LiveId" clId="{2F6B67DA-5E91-4D92-9802-A2E6060EC9B9}" dt="2018-10-20T17:09:23.562" v="87" actId="2696"/>
        <pc:sldMkLst>
          <pc:docMk/>
          <pc:sldMk cId="1995050349" sldId="1523"/>
        </pc:sldMkLst>
      </pc:sldChg>
      <pc:sldChg chg="addSp delSp modSp">
        <pc:chgData name="Jan-Hendrik Peters" userId="85d5324eea17fa2d" providerId="LiveId" clId="{2F6B67DA-5E91-4D92-9802-A2E6060EC9B9}" dt="2018-10-21T12:27:35.455" v="5526" actId="20577"/>
        <pc:sldMkLst>
          <pc:docMk/>
          <pc:sldMk cId="1811665972" sldId="1524"/>
        </pc:sldMkLst>
        <pc:spChg chg="del">
          <ac:chgData name="Jan-Hendrik Peters" userId="85d5324eea17fa2d" providerId="LiveId" clId="{2F6B67DA-5E91-4D92-9802-A2E6060EC9B9}" dt="2018-10-20T17:12:46.942" v="128"/>
          <ac:spMkLst>
            <pc:docMk/>
            <pc:sldMk cId="1811665972" sldId="1524"/>
            <ac:spMk id="2" creationId="{8EBC2326-A14B-4AED-8440-C0302FDB2699}"/>
          </ac:spMkLst>
        </pc:spChg>
        <pc:spChg chg="add del mod">
          <ac:chgData name="Jan-Hendrik Peters" userId="85d5324eea17fa2d" providerId="LiveId" clId="{2F6B67DA-5E91-4D92-9802-A2E6060EC9B9}" dt="2018-10-20T17:12:24.731" v="126" actId="478"/>
          <ac:spMkLst>
            <pc:docMk/>
            <pc:sldMk cId="1811665972" sldId="1524"/>
            <ac:spMk id="4" creationId="{0C466A54-A716-4339-96A4-B62BA53D0D74}"/>
          </ac:spMkLst>
        </pc:spChg>
        <pc:spChg chg="add del mod">
          <ac:chgData name="Jan-Hendrik Peters" userId="85d5324eea17fa2d" providerId="LiveId" clId="{2F6B67DA-5E91-4D92-9802-A2E6060EC9B9}" dt="2018-10-20T17:12:55.666" v="133" actId="478"/>
          <ac:spMkLst>
            <pc:docMk/>
            <pc:sldMk cId="1811665972" sldId="1524"/>
            <ac:spMk id="5" creationId="{3BA5D40B-84E3-4CCB-B62C-00EEEC1A1D3F}"/>
          </ac:spMkLst>
        </pc:spChg>
        <pc:spChg chg="add del">
          <ac:chgData name="Jan-Hendrik Peters" userId="85d5324eea17fa2d" providerId="LiveId" clId="{2F6B67DA-5E91-4D92-9802-A2E6060EC9B9}" dt="2018-10-20T17:12:55.666" v="133" actId="478"/>
          <ac:spMkLst>
            <pc:docMk/>
            <pc:sldMk cId="1811665972" sldId="1524"/>
            <ac:spMk id="6" creationId="{7484CFC6-FF4C-42F3-95C7-675F5C17BE7B}"/>
          </ac:spMkLst>
        </pc:spChg>
        <pc:spChg chg="add del mod">
          <ac:chgData name="Jan-Hendrik Peters" userId="85d5324eea17fa2d" providerId="LiveId" clId="{2F6B67DA-5E91-4D92-9802-A2E6060EC9B9}" dt="2018-10-20T17:12:55.666" v="133" actId="478"/>
          <ac:spMkLst>
            <pc:docMk/>
            <pc:sldMk cId="1811665972" sldId="1524"/>
            <ac:spMk id="7" creationId="{499F5B98-03ED-4057-B82A-413BCE46D09B}"/>
          </ac:spMkLst>
        </pc:spChg>
        <pc:spChg chg="del mod">
          <ac:chgData name="Jan-Hendrik Peters" userId="85d5324eea17fa2d" providerId="LiveId" clId="{2F6B67DA-5E91-4D92-9802-A2E6060EC9B9}" dt="2018-10-20T17:12:14.937" v="124" actId="478"/>
          <ac:spMkLst>
            <pc:docMk/>
            <pc:sldMk cId="1811665972" sldId="1524"/>
            <ac:spMk id="8" creationId="{D18A1E48-C74E-4B7C-95F4-2342DAC963A9}"/>
          </ac:spMkLst>
        </pc:spChg>
        <pc:spChg chg="add del mod">
          <ac:chgData name="Jan-Hendrik Peters" userId="85d5324eea17fa2d" providerId="LiveId" clId="{2F6B67DA-5E91-4D92-9802-A2E6060EC9B9}" dt="2018-10-20T17:12:55.666" v="133" actId="478"/>
          <ac:spMkLst>
            <pc:docMk/>
            <pc:sldMk cId="1811665972" sldId="1524"/>
            <ac:spMk id="9" creationId="{64774494-25B7-4902-AB9F-339AAE7E0B58}"/>
          </ac:spMkLst>
        </pc:spChg>
        <pc:spChg chg="add del mod">
          <ac:chgData name="Jan-Hendrik Peters" userId="85d5324eea17fa2d" providerId="LiveId" clId="{2F6B67DA-5E91-4D92-9802-A2E6060EC9B9}" dt="2018-10-20T17:13:02.077" v="134"/>
          <ac:spMkLst>
            <pc:docMk/>
            <pc:sldMk cId="1811665972" sldId="1524"/>
            <ac:spMk id="10" creationId="{FC0D4749-E9A5-4849-9188-07623A42098F}"/>
          </ac:spMkLst>
        </pc:spChg>
        <pc:spChg chg="add del mod">
          <ac:chgData name="Jan-Hendrik Peters" userId="85d5324eea17fa2d" providerId="LiveId" clId="{2F6B67DA-5E91-4D92-9802-A2E6060EC9B9}" dt="2018-10-20T17:13:02.077" v="134"/>
          <ac:spMkLst>
            <pc:docMk/>
            <pc:sldMk cId="1811665972" sldId="1524"/>
            <ac:spMk id="12" creationId="{A9E64482-6244-475D-AF4B-222A3EA3BDD0}"/>
          </ac:spMkLst>
        </pc:spChg>
        <pc:spChg chg="add mod">
          <ac:chgData name="Jan-Hendrik Peters" userId="85d5324eea17fa2d" providerId="LiveId" clId="{2F6B67DA-5E91-4D92-9802-A2E6060EC9B9}" dt="2018-10-20T17:13:05.868" v="143" actId="20577"/>
          <ac:spMkLst>
            <pc:docMk/>
            <pc:sldMk cId="1811665972" sldId="1524"/>
            <ac:spMk id="13" creationId="{33F001A8-1512-488C-81C1-1CF5DA84BA1F}"/>
          </ac:spMkLst>
        </pc:spChg>
        <pc:spChg chg="add mod">
          <ac:chgData name="Jan-Hendrik Peters" userId="85d5324eea17fa2d" providerId="LiveId" clId="{2F6B67DA-5E91-4D92-9802-A2E6060EC9B9}" dt="2018-10-21T12:27:35.455" v="5526" actId="20577"/>
          <ac:spMkLst>
            <pc:docMk/>
            <pc:sldMk cId="1811665972" sldId="1524"/>
            <ac:spMk id="14" creationId="{F74CD76A-3FF6-4844-8BC6-FCDF7DDBAADD}"/>
          </ac:spMkLst>
        </pc:spChg>
        <pc:spChg chg="add del mod">
          <ac:chgData name="Jan-Hendrik Peters" userId="85d5324eea17fa2d" providerId="LiveId" clId="{2F6B67DA-5E91-4D92-9802-A2E6060EC9B9}" dt="2018-10-20T17:13:54.844" v="178" actId="931"/>
          <ac:spMkLst>
            <pc:docMk/>
            <pc:sldMk cId="1811665972" sldId="1524"/>
            <ac:spMk id="15" creationId="{654F6089-C846-4D6B-AE2E-E3998623AA23}"/>
          </ac:spMkLst>
        </pc:spChg>
        <pc:picChg chg="add mod">
          <ac:chgData name="Jan-Hendrik Peters" userId="85d5324eea17fa2d" providerId="LiveId" clId="{2F6B67DA-5E91-4D92-9802-A2E6060EC9B9}" dt="2018-10-20T17:13:54.844" v="178" actId="931"/>
          <ac:picMkLst>
            <pc:docMk/>
            <pc:sldMk cId="1811665972" sldId="1524"/>
            <ac:picMk id="17" creationId="{31B22E7B-1348-4431-83CD-4763D41E493A}"/>
          </ac:picMkLst>
        </pc:picChg>
      </pc:sldChg>
      <pc:sldChg chg="modSp">
        <pc:chgData name="Jan-Hendrik Peters" userId="85d5324eea17fa2d" providerId="LiveId" clId="{2F6B67DA-5E91-4D92-9802-A2E6060EC9B9}" dt="2018-10-20T20:52:22.250" v="4981" actId="20577"/>
        <pc:sldMkLst>
          <pc:docMk/>
          <pc:sldMk cId="203203085" sldId="1527"/>
        </pc:sldMkLst>
        <pc:spChg chg="mod">
          <ac:chgData name="Jan-Hendrik Peters" userId="85d5324eea17fa2d" providerId="LiveId" clId="{2F6B67DA-5E91-4D92-9802-A2E6060EC9B9}" dt="2018-10-20T20:52:22.250" v="4981" actId="20577"/>
          <ac:spMkLst>
            <pc:docMk/>
            <pc:sldMk cId="203203085" sldId="1527"/>
            <ac:spMk id="4" creationId="{00000000-0000-0000-0000-000000000000}"/>
          </ac:spMkLst>
        </pc:spChg>
      </pc:sldChg>
      <pc:sldChg chg="del">
        <pc:chgData name="Jan-Hendrik Peters" userId="85d5324eea17fa2d" providerId="LiveId" clId="{2F6B67DA-5E91-4D92-9802-A2E6060EC9B9}" dt="2018-10-20T20:50:42.994" v="4931" actId="2696"/>
        <pc:sldMkLst>
          <pc:docMk/>
          <pc:sldMk cId="242452099" sldId="1528"/>
        </pc:sldMkLst>
      </pc:sldChg>
      <pc:sldChg chg="del">
        <pc:chgData name="Jan-Hendrik Peters" userId="85d5324eea17fa2d" providerId="LiveId" clId="{2F6B67DA-5E91-4D92-9802-A2E6060EC9B9}" dt="2018-10-20T20:50:44.038" v="4932" actId="2696"/>
        <pc:sldMkLst>
          <pc:docMk/>
          <pc:sldMk cId="3249496989" sldId="1529"/>
        </pc:sldMkLst>
      </pc:sldChg>
      <pc:sldChg chg="del">
        <pc:chgData name="Jan-Hendrik Peters" userId="85d5324eea17fa2d" providerId="LiveId" clId="{2F6B67DA-5E91-4D92-9802-A2E6060EC9B9}" dt="2018-10-20T20:50:44.811" v="4933" actId="2696"/>
        <pc:sldMkLst>
          <pc:docMk/>
          <pc:sldMk cId="1041029672" sldId="1530"/>
        </pc:sldMkLst>
      </pc:sldChg>
      <pc:sldChg chg="del">
        <pc:chgData name="Jan-Hendrik Peters" userId="85d5324eea17fa2d" providerId="LiveId" clId="{2F6B67DA-5E91-4D92-9802-A2E6060EC9B9}" dt="2018-10-20T20:50:46.105" v="4934" actId="2696"/>
        <pc:sldMkLst>
          <pc:docMk/>
          <pc:sldMk cId="1789865309" sldId="1531"/>
        </pc:sldMkLst>
      </pc:sldChg>
      <pc:sldChg chg="add del">
        <pc:chgData name="Jan-Hendrik Peters" userId="85d5324eea17fa2d" providerId="LiveId" clId="{2F6B67DA-5E91-4D92-9802-A2E6060EC9B9}" dt="2018-10-20T17:09:22.026" v="85" actId="2696"/>
        <pc:sldMkLst>
          <pc:docMk/>
          <pc:sldMk cId="895908902" sldId="1548"/>
        </pc:sldMkLst>
      </pc:sldChg>
      <pc:sldChg chg="add del">
        <pc:chgData name="Jan-Hendrik Peters" userId="85d5324eea17fa2d" providerId="LiveId" clId="{2F6B67DA-5E91-4D92-9802-A2E6060EC9B9}" dt="2018-10-20T17:09:23.054" v="86" actId="2696"/>
        <pc:sldMkLst>
          <pc:docMk/>
          <pc:sldMk cId="3188989622" sldId="1635"/>
        </pc:sldMkLst>
      </pc:sldChg>
      <pc:sldChg chg="modSp">
        <pc:chgData name="Jan-Hendrik Peters" userId="85d5324eea17fa2d" providerId="LiveId" clId="{2F6B67DA-5E91-4D92-9802-A2E6060EC9B9}" dt="2018-10-20T20:54:23.707" v="4983" actId="20577"/>
        <pc:sldMkLst>
          <pc:docMk/>
          <pc:sldMk cId="3957722359" sldId="1660"/>
        </pc:sldMkLst>
        <pc:spChg chg="mod">
          <ac:chgData name="Jan-Hendrik Peters" userId="85d5324eea17fa2d" providerId="LiveId" clId="{2F6B67DA-5E91-4D92-9802-A2E6060EC9B9}" dt="2018-10-20T20:54:23.707" v="4983" actId="20577"/>
          <ac:spMkLst>
            <pc:docMk/>
            <pc:sldMk cId="3957722359" sldId="1660"/>
            <ac:spMk id="6" creationId="{00000000-0000-0000-0000-000000000000}"/>
          </ac:spMkLst>
        </pc:spChg>
      </pc:sldChg>
      <pc:sldChg chg="modSp add del">
        <pc:chgData name="Jan-Hendrik Peters" userId="85d5324eea17fa2d" providerId="LiveId" clId="{2F6B67DA-5E91-4D92-9802-A2E6060EC9B9}" dt="2018-10-20T17:09:20.201" v="84" actId="2696"/>
        <pc:sldMkLst>
          <pc:docMk/>
          <pc:sldMk cId="1793706927" sldId="1670"/>
        </pc:sldMkLst>
        <pc:spChg chg="mod">
          <ac:chgData name="Jan-Hendrik Peters" userId="85d5324eea17fa2d" providerId="LiveId" clId="{2F6B67DA-5E91-4D92-9802-A2E6060EC9B9}" dt="2018-10-20T17:09:15.291" v="83" actId="20577"/>
          <ac:spMkLst>
            <pc:docMk/>
            <pc:sldMk cId="1793706927" sldId="1670"/>
            <ac:spMk id="17" creationId="{00000000-0000-0000-0000-000000000000}"/>
          </ac:spMkLst>
        </pc:spChg>
      </pc:sldChg>
      <pc:sldChg chg="modSp ord">
        <pc:chgData name="Jan-Hendrik Peters" userId="85d5324eea17fa2d" providerId="LiveId" clId="{2F6B67DA-5E91-4D92-9802-A2E6060EC9B9}" dt="2018-10-21T10:18:33.223" v="5414" actId="113"/>
        <pc:sldMkLst>
          <pc:docMk/>
          <pc:sldMk cId="1490695021" sldId="1716"/>
        </pc:sldMkLst>
        <pc:spChg chg="mod">
          <ac:chgData name="Jan-Hendrik Peters" userId="85d5324eea17fa2d" providerId="LiveId" clId="{2F6B67DA-5E91-4D92-9802-A2E6060EC9B9}" dt="2018-10-21T10:18:33.223" v="5414" actId="113"/>
          <ac:spMkLst>
            <pc:docMk/>
            <pc:sldMk cId="1490695021" sldId="1716"/>
            <ac:spMk id="3" creationId="{EB03E4EA-274B-4BE4-9A52-00B5B2697A08}"/>
          </ac:spMkLst>
        </pc:spChg>
        <pc:spChg chg="mod">
          <ac:chgData name="Jan-Hendrik Peters" userId="85d5324eea17fa2d" providerId="LiveId" clId="{2F6B67DA-5E91-4D92-9802-A2E6060EC9B9}" dt="2018-10-21T10:08:31.878" v="5355" actId="20577"/>
          <ac:spMkLst>
            <pc:docMk/>
            <pc:sldMk cId="1490695021" sldId="1716"/>
            <ac:spMk id="8" creationId="{D18A1E48-C74E-4B7C-95F4-2342DAC963A9}"/>
          </ac:spMkLst>
        </pc:spChg>
      </pc:sldChg>
      <pc:sldChg chg="del">
        <pc:chgData name="Jan-Hendrik Peters" userId="85d5324eea17fa2d" providerId="LiveId" clId="{2F6B67DA-5E91-4D92-9802-A2E6060EC9B9}" dt="2018-10-20T20:50:37.438" v="4928" actId="2696"/>
        <pc:sldMkLst>
          <pc:docMk/>
          <pc:sldMk cId="1385213503" sldId="1802"/>
        </pc:sldMkLst>
      </pc:sldChg>
      <pc:sldChg chg="del">
        <pc:chgData name="Jan-Hendrik Peters" userId="85d5324eea17fa2d" providerId="LiveId" clId="{2F6B67DA-5E91-4D92-9802-A2E6060EC9B9}" dt="2018-10-20T20:50:39.139" v="4930" actId="2696"/>
        <pc:sldMkLst>
          <pc:docMk/>
          <pc:sldMk cId="737538867" sldId="1804"/>
        </pc:sldMkLst>
      </pc:sldChg>
      <pc:sldChg chg="del">
        <pc:chgData name="Jan-Hendrik Peters" userId="85d5324eea17fa2d" providerId="LiveId" clId="{2F6B67DA-5E91-4D92-9802-A2E6060EC9B9}" dt="2018-10-20T20:50:38.289" v="4929" actId="2696"/>
        <pc:sldMkLst>
          <pc:docMk/>
          <pc:sldMk cId="2694731678" sldId="1841"/>
        </pc:sldMkLst>
      </pc:sldChg>
      <pc:sldChg chg="modSp add">
        <pc:chgData name="Jan-Hendrik Peters" userId="85d5324eea17fa2d" providerId="LiveId" clId="{2F6B67DA-5E91-4D92-9802-A2E6060EC9B9}" dt="2018-10-20T20:58:17.413" v="5164" actId="20577"/>
        <pc:sldMkLst>
          <pc:docMk/>
          <pc:sldMk cId="453563812" sldId="1842"/>
        </pc:sldMkLst>
        <pc:spChg chg="mod">
          <ac:chgData name="Jan-Hendrik Peters" userId="85d5324eea17fa2d" providerId="LiveId" clId="{2F6B67DA-5E91-4D92-9802-A2E6060EC9B9}" dt="2018-10-20T17:14:23.676" v="203" actId="20577"/>
          <ac:spMkLst>
            <pc:docMk/>
            <pc:sldMk cId="453563812" sldId="1842"/>
            <ac:spMk id="2" creationId="{6E21A589-A67D-4896-9977-3FCD4F135E5D}"/>
          </ac:spMkLst>
        </pc:spChg>
        <pc:spChg chg="mod">
          <ac:chgData name="Jan-Hendrik Peters" userId="85d5324eea17fa2d" providerId="LiveId" clId="{2F6B67DA-5E91-4D92-9802-A2E6060EC9B9}" dt="2018-10-20T20:58:17.413" v="5164" actId="20577"/>
          <ac:spMkLst>
            <pc:docMk/>
            <pc:sldMk cId="453563812" sldId="1842"/>
            <ac:spMk id="3" creationId="{6EE4A0CA-8030-40B7-8C23-BEF7EABD0E6E}"/>
          </ac:spMkLst>
        </pc:spChg>
      </pc:sldChg>
      <pc:sldChg chg="modSp add">
        <pc:chgData name="Jan-Hendrik Peters" userId="85d5324eea17fa2d" providerId="LiveId" clId="{2F6B67DA-5E91-4D92-9802-A2E6060EC9B9}" dt="2018-10-20T17:19:38.799" v="457"/>
        <pc:sldMkLst>
          <pc:docMk/>
          <pc:sldMk cId="1511081735" sldId="1843"/>
        </pc:sldMkLst>
        <pc:spChg chg="mod">
          <ac:chgData name="Jan-Hendrik Peters" userId="85d5324eea17fa2d" providerId="LiveId" clId="{2F6B67DA-5E91-4D92-9802-A2E6060EC9B9}" dt="2018-10-20T17:16:55.025" v="427" actId="20577"/>
          <ac:spMkLst>
            <pc:docMk/>
            <pc:sldMk cId="1511081735" sldId="1843"/>
            <ac:spMk id="2" creationId="{14DFF4EB-2061-4C39-9F9F-2766F2FB44F1}"/>
          </ac:spMkLst>
        </pc:spChg>
        <pc:spChg chg="mod">
          <ac:chgData name="Jan-Hendrik Peters" userId="85d5324eea17fa2d" providerId="LiveId" clId="{2F6B67DA-5E91-4D92-9802-A2E6060EC9B9}" dt="2018-10-20T17:19:38.799" v="457"/>
          <ac:spMkLst>
            <pc:docMk/>
            <pc:sldMk cId="1511081735" sldId="1843"/>
            <ac:spMk id="3" creationId="{B0CAEC90-FFE4-4B47-B0BB-3248D2218819}"/>
          </ac:spMkLst>
        </pc:spChg>
      </pc:sldChg>
      <pc:sldChg chg="addSp delSp modSp add">
        <pc:chgData name="Jan-Hendrik Peters" userId="85d5324eea17fa2d" providerId="LiveId" clId="{2F6B67DA-5E91-4D92-9802-A2E6060EC9B9}" dt="2018-10-20T17:21:38.631" v="673" actId="20577"/>
        <pc:sldMkLst>
          <pc:docMk/>
          <pc:sldMk cId="1078022388" sldId="1844"/>
        </pc:sldMkLst>
        <pc:spChg chg="mod">
          <ac:chgData name="Jan-Hendrik Peters" userId="85d5324eea17fa2d" providerId="LiveId" clId="{2F6B67DA-5E91-4D92-9802-A2E6060EC9B9}" dt="2018-10-20T17:20:09.647" v="474" actId="20577"/>
          <ac:spMkLst>
            <pc:docMk/>
            <pc:sldMk cId="1078022388" sldId="1844"/>
            <ac:spMk id="2" creationId="{98489567-1F78-40BB-BD6C-3C4E52DEDB55}"/>
          </ac:spMkLst>
        </pc:spChg>
        <pc:spChg chg="mod">
          <ac:chgData name="Jan-Hendrik Peters" userId="85d5324eea17fa2d" providerId="LiveId" clId="{2F6B67DA-5E91-4D92-9802-A2E6060EC9B9}" dt="2018-10-20T17:21:38.631" v="673" actId="20577"/>
          <ac:spMkLst>
            <pc:docMk/>
            <pc:sldMk cId="1078022388" sldId="1844"/>
            <ac:spMk id="3" creationId="{493A90A5-3937-46B2-ACC6-14FE9446E3C4}"/>
          </ac:spMkLst>
        </pc:spChg>
        <pc:graphicFrameChg chg="add del mod">
          <ac:chgData name="Jan-Hendrik Peters" userId="85d5324eea17fa2d" providerId="LiveId" clId="{2F6B67DA-5E91-4D92-9802-A2E6060EC9B9}" dt="2018-10-20T17:21:09.475" v="601" actId="478"/>
          <ac:graphicFrameMkLst>
            <pc:docMk/>
            <pc:sldMk cId="1078022388" sldId="1844"/>
            <ac:graphicFrameMk id="4" creationId="{37055DA4-89F9-47AB-B9C6-88680CCE7D94}"/>
          </ac:graphicFrameMkLst>
        </pc:graphicFrameChg>
        <pc:graphicFrameChg chg="add">
          <ac:chgData name="Jan-Hendrik Peters" userId="85d5324eea17fa2d" providerId="LiveId" clId="{2F6B67DA-5E91-4D92-9802-A2E6060EC9B9}" dt="2018-10-20T17:21:16.517" v="602"/>
          <ac:graphicFrameMkLst>
            <pc:docMk/>
            <pc:sldMk cId="1078022388" sldId="1844"/>
            <ac:graphicFrameMk id="5" creationId="{26F2A3F0-A763-46BE-AEE7-9672C66D159D}"/>
          </ac:graphicFrameMkLst>
        </pc:graphicFrameChg>
      </pc:sldChg>
      <pc:sldChg chg="addSp modSp add">
        <pc:chgData name="Jan-Hendrik Peters" userId="85d5324eea17fa2d" providerId="LiveId" clId="{2F6B67DA-5E91-4D92-9802-A2E6060EC9B9}" dt="2018-10-20T17:24:27.859" v="793" actId="14100"/>
        <pc:sldMkLst>
          <pc:docMk/>
          <pc:sldMk cId="1220746909" sldId="1845"/>
        </pc:sldMkLst>
        <pc:spChg chg="mod">
          <ac:chgData name="Jan-Hendrik Peters" userId="85d5324eea17fa2d" providerId="LiveId" clId="{2F6B67DA-5E91-4D92-9802-A2E6060EC9B9}" dt="2018-10-20T17:22:09.263" v="706" actId="20577"/>
          <ac:spMkLst>
            <pc:docMk/>
            <pc:sldMk cId="1220746909" sldId="1845"/>
            <ac:spMk id="2" creationId="{D65C33ED-BE7D-4168-9915-F81B218E4CC3}"/>
          </ac:spMkLst>
        </pc:spChg>
        <pc:graphicFrameChg chg="add mod">
          <ac:chgData name="Jan-Hendrik Peters" userId="85d5324eea17fa2d" providerId="LiveId" clId="{2F6B67DA-5E91-4D92-9802-A2E6060EC9B9}" dt="2018-10-20T17:24:27.859" v="793" actId="14100"/>
          <ac:graphicFrameMkLst>
            <pc:docMk/>
            <pc:sldMk cId="1220746909" sldId="1845"/>
            <ac:graphicFrameMk id="4" creationId="{96EDBDF3-052D-438A-96E8-B6B2D35A4538}"/>
          </ac:graphicFrameMkLst>
        </pc:graphicFrameChg>
        <pc:picChg chg="add mod">
          <ac:chgData name="Jan-Hendrik Peters" userId="85d5324eea17fa2d" providerId="LiveId" clId="{2F6B67DA-5E91-4D92-9802-A2E6060EC9B9}" dt="2018-10-20T17:24:22.727" v="792" actId="1076"/>
          <ac:picMkLst>
            <pc:docMk/>
            <pc:sldMk cId="1220746909" sldId="1845"/>
            <ac:picMk id="5" creationId="{5D0B1314-DC90-4F65-9231-23541867ADE7}"/>
          </ac:picMkLst>
        </pc:picChg>
        <pc:picChg chg="add">
          <ac:chgData name="Jan-Hendrik Peters" userId="85d5324eea17fa2d" providerId="LiveId" clId="{2F6B67DA-5E91-4D92-9802-A2E6060EC9B9}" dt="2018-10-20T17:24:11.402" v="791"/>
          <ac:picMkLst>
            <pc:docMk/>
            <pc:sldMk cId="1220746909" sldId="1845"/>
            <ac:picMk id="6" creationId="{DEC3BA40-63DA-4BAA-B655-AA89C9682FD4}"/>
          </ac:picMkLst>
        </pc:picChg>
      </pc:sldChg>
      <pc:sldChg chg="addSp delSp modSp add">
        <pc:chgData name="Jan-Hendrik Peters" userId="85d5324eea17fa2d" providerId="LiveId" clId="{2F6B67DA-5E91-4D92-9802-A2E6060EC9B9}" dt="2018-10-20T17:28:16.750" v="1261" actId="15"/>
        <pc:sldMkLst>
          <pc:docMk/>
          <pc:sldMk cId="646481924" sldId="1846"/>
        </pc:sldMkLst>
        <pc:spChg chg="mod">
          <ac:chgData name="Jan-Hendrik Peters" userId="85d5324eea17fa2d" providerId="LiveId" clId="{2F6B67DA-5E91-4D92-9802-A2E6060EC9B9}" dt="2018-10-20T17:25:29.971" v="815" actId="20577"/>
          <ac:spMkLst>
            <pc:docMk/>
            <pc:sldMk cId="646481924" sldId="1846"/>
            <ac:spMk id="2" creationId="{2F36D5BF-0FC2-42AB-A7FE-CF0E413C7E7B}"/>
          </ac:spMkLst>
        </pc:spChg>
        <pc:spChg chg="del">
          <ac:chgData name="Jan-Hendrik Peters" userId="85d5324eea17fa2d" providerId="LiveId" clId="{2F6B67DA-5E91-4D92-9802-A2E6060EC9B9}" dt="2018-10-20T17:25:36.906" v="816"/>
          <ac:spMkLst>
            <pc:docMk/>
            <pc:sldMk cId="646481924" sldId="1846"/>
            <ac:spMk id="3" creationId="{972A0630-F98D-4474-851F-4C575BDEFF21}"/>
          </ac:spMkLst>
        </pc:spChg>
        <pc:spChg chg="add mod">
          <ac:chgData name="Jan-Hendrik Peters" userId="85d5324eea17fa2d" providerId="LiveId" clId="{2F6B67DA-5E91-4D92-9802-A2E6060EC9B9}" dt="2018-10-20T17:27:10.783" v="1035" actId="20577"/>
          <ac:spMkLst>
            <pc:docMk/>
            <pc:sldMk cId="646481924" sldId="1846"/>
            <ac:spMk id="4" creationId="{CC3F9E2C-7041-4598-B0C1-E7342C55F874}"/>
          </ac:spMkLst>
        </pc:spChg>
        <pc:spChg chg="add mod">
          <ac:chgData name="Jan-Hendrik Peters" userId="85d5324eea17fa2d" providerId="LiveId" clId="{2F6B67DA-5E91-4D92-9802-A2E6060EC9B9}" dt="2018-10-20T17:28:16.750" v="1261" actId="15"/>
          <ac:spMkLst>
            <pc:docMk/>
            <pc:sldMk cId="646481924" sldId="1846"/>
            <ac:spMk id="5" creationId="{2B1FC2BD-5722-4FC2-93C2-3BB59900AD90}"/>
          </ac:spMkLst>
        </pc:spChg>
      </pc:sldChg>
      <pc:sldChg chg="addSp delSp modSp add">
        <pc:chgData name="Jan-Hendrik Peters" userId="85d5324eea17fa2d" providerId="LiveId" clId="{2F6B67DA-5E91-4D92-9802-A2E6060EC9B9}" dt="2018-10-20T17:29:59.936" v="1295" actId="207"/>
        <pc:sldMkLst>
          <pc:docMk/>
          <pc:sldMk cId="4115253123" sldId="1847"/>
        </pc:sldMkLst>
        <pc:spChg chg="mod">
          <ac:chgData name="Jan-Hendrik Peters" userId="85d5324eea17fa2d" providerId="LiveId" clId="{2F6B67DA-5E91-4D92-9802-A2E6060EC9B9}" dt="2018-10-20T17:28:47.434" v="1274" actId="20577"/>
          <ac:spMkLst>
            <pc:docMk/>
            <pc:sldMk cId="4115253123" sldId="1847"/>
            <ac:spMk id="2" creationId="{62F763CC-E4C2-4DF2-805A-781DFF9CF617}"/>
          </ac:spMkLst>
        </pc:spChg>
        <pc:spChg chg="add del">
          <ac:chgData name="Jan-Hendrik Peters" userId="85d5324eea17fa2d" providerId="LiveId" clId="{2F6B67DA-5E91-4D92-9802-A2E6060EC9B9}" dt="2018-10-20T17:29:10.253" v="1289"/>
          <ac:spMkLst>
            <pc:docMk/>
            <pc:sldMk cId="4115253123" sldId="1847"/>
            <ac:spMk id="3" creationId="{16C84C85-B6E6-414D-AD73-66236C44726F}"/>
          </ac:spMkLst>
        </pc:spChg>
        <pc:spChg chg="add del mod">
          <ac:chgData name="Jan-Hendrik Peters" userId="85d5324eea17fa2d" providerId="LiveId" clId="{2F6B67DA-5E91-4D92-9802-A2E6060EC9B9}" dt="2018-10-20T17:29:10.253" v="1289"/>
          <ac:spMkLst>
            <pc:docMk/>
            <pc:sldMk cId="4115253123" sldId="1847"/>
            <ac:spMk id="4" creationId="{6AC2C0D8-115A-41A5-8709-2BDF3F30FDBA}"/>
          </ac:spMkLst>
        </pc:spChg>
        <pc:spChg chg="add del mod">
          <ac:chgData name="Jan-Hendrik Peters" userId="85d5324eea17fa2d" providerId="LiveId" clId="{2F6B67DA-5E91-4D92-9802-A2E6060EC9B9}" dt="2018-10-20T17:29:36.741" v="1292" actId="478"/>
          <ac:spMkLst>
            <pc:docMk/>
            <pc:sldMk cId="4115253123" sldId="1847"/>
            <ac:spMk id="5" creationId="{99438573-0EE7-45FC-8F8D-002AA99B2257}"/>
          </ac:spMkLst>
        </pc:spChg>
        <pc:spChg chg="add del mod">
          <ac:chgData name="Jan-Hendrik Peters" userId="85d5324eea17fa2d" providerId="LiveId" clId="{2F6B67DA-5E91-4D92-9802-A2E6060EC9B9}" dt="2018-10-20T17:29:07.454" v="1287"/>
          <ac:spMkLst>
            <pc:docMk/>
            <pc:sldMk cId="4115253123" sldId="1847"/>
            <ac:spMk id="6" creationId="{FA80F5D4-472D-42F5-A83D-3EEB5A6F1C8A}"/>
          </ac:spMkLst>
        </pc:spChg>
        <pc:spChg chg="add del">
          <ac:chgData name="Jan-Hendrik Peters" userId="85d5324eea17fa2d" providerId="LiveId" clId="{2F6B67DA-5E91-4D92-9802-A2E6060EC9B9}" dt="2018-10-20T17:29:06.980" v="1286"/>
          <ac:spMkLst>
            <pc:docMk/>
            <pc:sldMk cId="4115253123" sldId="1847"/>
            <ac:spMk id="7" creationId="{B7027D2B-93CC-4625-979A-0EC03B174F92}"/>
          </ac:spMkLst>
        </pc:spChg>
        <pc:spChg chg="add mod">
          <ac:chgData name="Jan-Hendrik Peters" userId="85d5324eea17fa2d" providerId="LiveId" clId="{2F6B67DA-5E91-4D92-9802-A2E6060EC9B9}" dt="2018-10-20T17:29:52.422" v="1293" actId="207"/>
          <ac:spMkLst>
            <pc:docMk/>
            <pc:sldMk cId="4115253123" sldId="1847"/>
            <ac:spMk id="8" creationId="{51D3966A-7536-453D-9BB3-3634693CC51B}"/>
          </ac:spMkLst>
        </pc:spChg>
        <pc:spChg chg="add mod">
          <ac:chgData name="Jan-Hendrik Peters" userId="85d5324eea17fa2d" providerId="LiveId" clId="{2F6B67DA-5E91-4D92-9802-A2E6060EC9B9}" dt="2018-10-20T17:29:57.485" v="1294" actId="207"/>
          <ac:spMkLst>
            <pc:docMk/>
            <pc:sldMk cId="4115253123" sldId="1847"/>
            <ac:spMk id="9" creationId="{CF8D9748-C302-4C9C-9DE5-7B2555449917}"/>
          </ac:spMkLst>
        </pc:spChg>
        <pc:spChg chg="add mod">
          <ac:chgData name="Jan-Hendrik Peters" userId="85d5324eea17fa2d" providerId="LiveId" clId="{2F6B67DA-5E91-4D92-9802-A2E6060EC9B9}" dt="2018-10-20T17:29:59.936" v="1295" actId="207"/>
          <ac:spMkLst>
            <pc:docMk/>
            <pc:sldMk cId="4115253123" sldId="1847"/>
            <ac:spMk id="10" creationId="{01358BEC-0AB8-4620-AF67-40812FE8404B}"/>
          </ac:spMkLst>
        </pc:spChg>
        <pc:spChg chg="add mod">
          <ac:chgData name="Jan-Hendrik Peters" userId="85d5324eea17fa2d" providerId="LiveId" clId="{2F6B67DA-5E91-4D92-9802-A2E6060EC9B9}" dt="2018-10-20T17:29:28.647" v="1291" actId="164"/>
          <ac:spMkLst>
            <pc:docMk/>
            <pc:sldMk cId="4115253123" sldId="1847"/>
            <ac:spMk id="15" creationId="{93FF8395-DC0C-4712-9D08-619659F1325E}"/>
          </ac:spMkLst>
        </pc:spChg>
        <pc:spChg chg="add mod">
          <ac:chgData name="Jan-Hendrik Peters" userId="85d5324eea17fa2d" providerId="LiveId" clId="{2F6B67DA-5E91-4D92-9802-A2E6060EC9B9}" dt="2018-10-20T17:29:28.647" v="1291" actId="164"/>
          <ac:spMkLst>
            <pc:docMk/>
            <pc:sldMk cId="4115253123" sldId="1847"/>
            <ac:spMk id="23" creationId="{F6DDB762-AB98-485E-9B23-0D8F431D0192}"/>
          </ac:spMkLst>
        </pc:spChg>
        <pc:spChg chg="add mod">
          <ac:chgData name="Jan-Hendrik Peters" userId="85d5324eea17fa2d" providerId="LiveId" clId="{2F6B67DA-5E91-4D92-9802-A2E6060EC9B9}" dt="2018-10-20T17:29:28.647" v="1291" actId="164"/>
          <ac:spMkLst>
            <pc:docMk/>
            <pc:sldMk cId="4115253123" sldId="1847"/>
            <ac:spMk id="39" creationId="{759EB9D3-D0BA-4898-A719-0ED029E32B6A}"/>
          </ac:spMkLst>
        </pc:spChg>
        <pc:spChg chg="add mod">
          <ac:chgData name="Jan-Hendrik Peters" userId="85d5324eea17fa2d" providerId="LiveId" clId="{2F6B67DA-5E91-4D92-9802-A2E6060EC9B9}" dt="2018-10-20T17:29:28.647" v="1291" actId="164"/>
          <ac:spMkLst>
            <pc:docMk/>
            <pc:sldMk cId="4115253123" sldId="1847"/>
            <ac:spMk id="40" creationId="{1D2DC8E4-7FD1-437F-811D-30404649170D}"/>
          </ac:spMkLst>
        </pc:spChg>
        <pc:spChg chg="add mod">
          <ac:chgData name="Jan-Hendrik Peters" userId="85d5324eea17fa2d" providerId="LiveId" clId="{2F6B67DA-5E91-4D92-9802-A2E6060EC9B9}" dt="2018-10-20T17:29:28.647" v="1291" actId="164"/>
          <ac:spMkLst>
            <pc:docMk/>
            <pc:sldMk cId="4115253123" sldId="1847"/>
            <ac:spMk id="41" creationId="{A057246A-D08F-4AAB-AC65-043BBD3FAE07}"/>
          </ac:spMkLst>
        </pc:spChg>
        <pc:spChg chg="add mod">
          <ac:chgData name="Jan-Hendrik Peters" userId="85d5324eea17fa2d" providerId="LiveId" clId="{2F6B67DA-5E91-4D92-9802-A2E6060EC9B9}" dt="2018-10-20T17:29:28.647" v="1291" actId="164"/>
          <ac:spMkLst>
            <pc:docMk/>
            <pc:sldMk cId="4115253123" sldId="1847"/>
            <ac:spMk id="42" creationId="{BBA4FE44-C857-4B6D-9360-4BA1C4B4B0EF}"/>
          </ac:spMkLst>
        </pc:s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12" creationId="{55C1F21A-89AB-45A3-98B3-AAB19756CC33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16" creationId="{4D6473C7-F135-4C3B-914E-5FF2B33426B1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20" creationId="{6E0FF54F-71A5-4265-AE27-A8074FC0F831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24" creationId="{36924E70-B40E-47C5-B2A8-1DC66333B70F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27" creationId="{B92231BC-7366-4CFC-96EE-0A66B9A4E1DE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30" creationId="{39575064-B8C6-45E3-8FF9-000655C78392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33" creationId="{DB45573C-50A3-4836-A910-4B5690DBDA72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36" creationId="{AF636E98-C70A-4F6C-8FE3-231AADEBC510}"/>
          </ac:grpSpMkLst>
        </pc:grpChg>
        <pc:grpChg chg="add mod">
          <ac:chgData name="Jan-Hendrik Peters" userId="85d5324eea17fa2d" providerId="LiveId" clId="{2F6B67DA-5E91-4D92-9802-A2E6060EC9B9}" dt="2018-10-20T17:29:28.647" v="1291" actId="164"/>
          <ac:grpSpMkLst>
            <pc:docMk/>
            <pc:sldMk cId="4115253123" sldId="1847"/>
            <ac:grpSpMk id="43" creationId="{009623BE-A60B-4FC8-BD87-C39590E5754E}"/>
          </ac:grpSpMkLst>
        </pc:grpChg>
        <pc:picChg chg="add mod">
          <ac:chgData name="Jan-Hendrik Peters" userId="85d5324eea17fa2d" providerId="LiveId" clId="{2F6B67DA-5E91-4D92-9802-A2E6060EC9B9}" dt="2018-10-20T17:29:28.647" v="1291" actId="164"/>
          <ac:picMkLst>
            <pc:docMk/>
            <pc:sldMk cId="4115253123" sldId="1847"/>
            <ac:picMk id="11" creationId="{6A3A8D2A-3463-4CC8-AC69-57B51A898892}"/>
          </ac:picMkLst>
        </pc:picChg>
        <pc:picChg chg="add mod">
          <ac:chgData name="Jan-Hendrik Peters" userId="85d5324eea17fa2d" providerId="LiveId" clId="{2F6B67DA-5E91-4D92-9802-A2E6060EC9B9}" dt="2018-10-20T17:29:28.647" v="1291" actId="164"/>
          <ac:picMkLst>
            <pc:docMk/>
            <pc:sldMk cId="4115253123" sldId="1847"/>
            <ac:picMk id="19" creationId="{4892BDEF-96AF-4D15-95A0-2096911CABE9}"/>
          </ac:picMkLst>
        </pc:picChg>
      </pc:sldChg>
      <pc:sldChg chg="modSp add">
        <pc:chgData name="Jan-Hendrik Peters" userId="85d5324eea17fa2d" providerId="LiveId" clId="{2F6B67DA-5E91-4D92-9802-A2E6060EC9B9}" dt="2018-10-20T17:33:42.854" v="1598" actId="20577"/>
        <pc:sldMkLst>
          <pc:docMk/>
          <pc:sldMk cId="984096038" sldId="1848"/>
        </pc:sldMkLst>
        <pc:spChg chg="mod">
          <ac:chgData name="Jan-Hendrik Peters" userId="85d5324eea17fa2d" providerId="LiveId" clId="{2F6B67DA-5E91-4D92-9802-A2E6060EC9B9}" dt="2018-10-20T17:30:53.625" v="1327" actId="20577"/>
          <ac:spMkLst>
            <pc:docMk/>
            <pc:sldMk cId="984096038" sldId="1848"/>
            <ac:spMk id="2" creationId="{78454241-700C-4F38-B9E2-92F2F23D2693}"/>
          </ac:spMkLst>
        </pc:spChg>
        <pc:spChg chg="mod">
          <ac:chgData name="Jan-Hendrik Peters" userId="85d5324eea17fa2d" providerId="LiveId" clId="{2F6B67DA-5E91-4D92-9802-A2E6060EC9B9}" dt="2018-10-20T17:33:42.854" v="1598" actId="20577"/>
          <ac:spMkLst>
            <pc:docMk/>
            <pc:sldMk cId="984096038" sldId="1848"/>
            <ac:spMk id="3" creationId="{E5053EAA-9865-48F3-A3AB-A4DB72B9E986}"/>
          </ac:spMkLst>
        </pc:spChg>
      </pc:sldChg>
      <pc:sldChg chg="modSp add">
        <pc:chgData name="Jan-Hendrik Peters" userId="85d5324eea17fa2d" providerId="LiveId" clId="{2F6B67DA-5E91-4D92-9802-A2E6060EC9B9}" dt="2018-10-20T17:35:24.201" v="1957" actId="20577"/>
        <pc:sldMkLst>
          <pc:docMk/>
          <pc:sldMk cId="872672692" sldId="1849"/>
        </pc:sldMkLst>
        <pc:spChg chg="mod">
          <ac:chgData name="Jan-Hendrik Peters" userId="85d5324eea17fa2d" providerId="LiveId" clId="{2F6B67DA-5E91-4D92-9802-A2E6060EC9B9}" dt="2018-10-20T17:34:10.742" v="1621" actId="20577"/>
          <ac:spMkLst>
            <pc:docMk/>
            <pc:sldMk cId="872672692" sldId="1849"/>
            <ac:spMk id="2" creationId="{9BCD164F-7489-4A89-B687-576F23AA4C66}"/>
          </ac:spMkLst>
        </pc:spChg>
        <pc:spChg chg="mod">
          <ac:chgData name="Jan-Hendrik Peters" userId="85d5324eea17fa2d" providerId="LiveId" clId="{2F6B67DA-5E91-4D92-9802-A2E6060EC9B9}" dt="2018-10-20T17:35:24.201" v="1957" actId="20577"/>
          <ac:spMkLst>
            <pc:docMk/>
            <pc:sldMk cId="872672692" sldId="1849"/>
            <ac:spMk id="3" creationId="{162F624A-9A1C-4041-895D-E163E74E649E}"/>
          </ac:spMkLst>
        </pc:spChg>
      </pc:sldChg>
      <pc:sldChg chg="addSp delSp modSp modTransition">
        <pc:chgData name="Jan-Hendrik Peters" userId="85d5324eea17fa2d" providerId="LiveId" clId="{2F6B67DA-5E91-4D92-9802-A2E6060EC9B9}" dt="2018-10-20T17:38:05.808" v="1959" actId="478"/>
        <pc:sldMkLst>
          <pc:docMk/>
          <pc:sldMk cId="2033801189" sldId="2177"/>
        </pc:sldMkLst>
        <pc:spChg chg="add del mod">
          <ac:chgData name="Jan-Hendrik Peters" userId="85d5324eea17fa2d" providerId="LiveId" clId="{2F6B67DA-5E91-4D92-9802-A2E6060EC9B9}" dt="2018-10-20T17:38:05.808" v="1959" actId="478"/>
          <ac:spMkLst>
            <pc:docMk/>
            <pc:sldMk cId="2033801189" sldId="2177"/>
            <ac:spMk id="3" creationId="{D1C110F4-6E80-48DA-8FEE-A9234C4C1861}"/>
          </ac:spMkLst>
        </pc:spChg>
      </pc:sldChg>
      <pc:sldChg chg="modSp add">
        <pc:chgData name="Jan-Hendrik Peters" userId="85d5324eea17fa2d" providerId="LiveId" clId="{2F6B67DA-5E91-4D92-9802-A2E6060EC9B9}" dt="2018-10-20T17:42:46.513" v="2327" actId="20577"/>
        <pc:sldMkLst>
          <pc:docMk/>
          <pc:sldMk cId="538133300" sldId="2178"/>
        </pc:sldMkLst>
        <pc:spChg chg="mod">
          <ac:chgData name="Jan-Hendrik Peters" userId="85d5324eea17fa2d" providerId="LiveId" clId="{2F6B67DA-5E91-4D92-9802-A2E6060EC9B9}" dt="2018-10-20T17:38:28.996" v="1976" actId="20577"/>
          <ac:spMkLst>
            <pc:docMk/>
            <pc:sldMk cId="538133300" sldId="2178"/>
            <ac:spMk id="2" creationId="{599E1F39-8D0E-4E28-86C0-E2CA1E9E26F1}"/>
          </ac:spMkLst>
        </pc:spChg>
        <pc:spChg chg="mod">
          <ac:chgData name="Jan-Hendrik Peters" userId="85d5324eea17fa2d" providerId="LiveId" clId="{2F6B67DA-5E91-4D92-9802-A2E6060EC9B9}" dt="2018-10-20T17:42:46.513" v="2327" actId="20577"/>
          <ac:spMkLst>
            <pc:docMk/>
            <pc:sldMk cId="538133300" sldId="2178"/>
            <ac:spMk id="3" creationId="{52CA8496-1056-431C-A9C5-5A0070095828}"/>
          </ac:spMkLst>
        </pc:spChg>
      </pc:sldChg>
      <pc:sldChg chg="modSp add ord">
        <pc:chgData name="Jan-Hendrik Peters" userId="85d5324eea17fa2d" providerId="LiveId" clId="{2F6B67DA-5E91-4D92-9802-A2E6060EC9B9}" dt="2018-10-21T14:00:54.829" v="5646" actId="20577"/>
        <pc:sldMkLst>
          <pc:docMk/>
          <pc:sldMk cId="500035904" sldId="2179"/>
        </pc:sldMkLst>
        <pc:spChg chg="mod">
          <ac:chgData name="Jan-Hendrik Peters" userId="85d5324eea17fa2d" providerId="LiveId" clId="{2F6B67DA-5E91-4D92-9802-A2E6060EC9B9}" dt="2018-10-20T18:14:56.892" v="2341" actId="20577"/>
          <ac:spMkLst>
            <pc:docMk/>
            <pc:sldMk cId="500035904" sldId="2179"/>
            <ac:spMk id="2" creationId="{CBC343C5-3C20-4DC7-9C5B-568442594A6C}"/>
          </ac:spMkLst>
        </pc:spChg>
        <pc:spChg chg="mod">
          <ac:chgData name="Jan-Hendrik Peters" userId="85d5324eea17fa2d" providerId="LiveId" clId="{2F6B67DA-5E91-4D92-9802-A2E6060EC9B9}" dt="2018-10-21T14:00:54.829" v="5646" actId="20577"/>
          <ac:spMkLst>
            <pc:docMk/>
            <pc:sldMk cId="500035904" sldId="2179"/>
            <ac:spMk id="3" creationId="{7D774C52-D1A6-464E-A8D1-72C7A2975C2E}"/>
          </ac:spMkLst>
        </pc:spChg>
      </pc:sldChg>
      <pc:sldChg chg="modSp add ord">
        <pc:chgData name="Jan-Hendrik Peters" userId="85d5324eea17fa2d" providerId="LiveId" clId="{2F6B67DA-5E91-4D92-9802-A2E6060EC9B9}" dt="2018-10-21T08:28:09.423" v="5197" actId="20577"/>
        <pc:sldMkLst>
          <pc:docMk/>
          <pc:sldMk cId="3610372722" sldId="2180"/>
        </pc:sldMkLst>
        <pc:spChg chg="mod">
          <ac:chgData name="Jan-Hendrik Peters" userId="85d5324eea17fa2d" providerId="LiveId" clId="{2F6B67DA-5E91-4D92-9802-A2E6060EC9B9}" dt="2018-10-20T18:15:08.975" v="2364" actId="20577"/>
          <ac:spMkLst>
            <pc:docMk/>
            <pc:sldMk cId="3610372722" sldId="2180"/>
            <ac:spMk id="2" creationId="{7A21A987-3670-4E0F-89DF-53BEA3161FF0}"/>
          </ac:spMkLst>
        </pc:spChg>
        <pc:spChg chg="mod">
          <ac:chgData name="Jan-Hendrik Peters" userId="85d5324eea17fa2d" providerId="LiveId" clId="{2F6B67DA-5E91-4D92-9802-A2E6060EC9B9}" dt="2018-10-21T08:28:09.423" v="5197" actId="20577"/>
          <ac:spMkLst>
            <pc:docMk/>
            <pc:sldMk cId="3610372722" sldId="2180"/>
            <ac:spMk id="3" creationId="{663BD087-91AC-4561-98BE-E749D5A9EF02}"/>
          </ac:spMkLst>
        </pc:spChg>
      </pc:sldChg>
      <pc:sldChg chg="modSp add">
        <pc:chgData name="Jan-Hendrik Peters" userId="85d5324eea17fa2d" providerId="LiveId" clId="{2F6B67DA-5E91-4D92-9802-A2E6060EC9B9}" dt="2018-10-20T18:22:26.930" v="2659" actId="20577"/>
        <pc:sldMkLst>
          <pc:docMk/>
          <pc:sldMk cId="3733888401" sldId="2181"/>
        </pc:sldMkLst>
        <pc:spChg chg="mod">
          <ac:chgData name="Jan-Hendrik Peters" userId="85d5324eea17fa2d" providerId="LiveId" clId="{2F6B67DA-5E91-4D92-9802-A2E6060EC9B9}" dt="2018-10-20T18:21:22.429" v="2427" actId="20577"/>
          <ac:spMkLst>
            <pc:docMk/>
            <pc:sldMk cId="3733888401" sldId="2181"/>
            <ac:spMk id="2" creationId="{E72B1B45-02AC-4728-9EE8-831676976A33}"/>
          </ac:spMkLst>
        </pc:spChg>
        <pc:spChg chg="mod">
          <ac:chgData name="Jan-Hendrik Peters" userId="85d5324eea17fa2d" providerId="LiveId" clId="{2F6B67DA-5E91-4D92-9802-A2E6060EC9B9}" dt="2018-10-20T18:22:26.930" v="2659" actId="20577"/>
          <ac:spMkLst>
            <pc:docMk/>
            <pc:sldMk cId="3733888401" sldId="2181"/>
            <ac:spMk id="3" creationId="{502765F2-2FC3-4219-B5C4-98EE29CFBC00}"/>
          </ac:spMkLst>
        </pc:spChg>
      </pc:sldChg>
      <pc:sldChg chg="addSp delSp modSp add">
        <pc:chgData name="Jan-Hendrik Peters" userId="85d5324eea17fa2d" providerId="LiveId" clId="{2F6B67DA-5E91-4D92-9802-A2E6060EC9B9}" dt="2018-10-20T20:37:27.156" v="3216" actId="20577"/>
        <pc:sldMkLst>
          <pc:docMk/>
          <pc:sldMk cId="752437833" sldId="2182"/>
        </pc:sldMkLst>
        <pc:spChg chg="del">
          <ac:chgData name="Jan-Hendrik Peters" userId="85d5324eea17fa2d" providerId="LiveId" clId="{2F6B67DA-5E91-4D92-9802-A2E6060EC9B9}" dt="2018-10-20T20:34:00.065" v="2662"/>
          <ac:spMkLst>
            <pc:docMk/>
            <pc:sldMk cId="752437833" sldId="2182"/>
            <ac:spMk id="2" creationId="{C8F6798A-DA0B-4C56-AED3-114FF67471A8}"/>
          </ac:spMkLst>
        </pc:spChg>
        <pc:spChg chg="del">
          <ac:chgData name="Jan-Hendrik Peters" userId="85d5324eea17fa2d" providerId="LiveId" clId="{2F6B67DA-5E91-4D92-9802-A2E6060EC9B9}" dt="2018-10-20T20:34:00.065" v="2662"/>
          <ac:spMkLst>
            <pc:docMk/>
            <pc:sldMk cId="752437833" sldId="2182"/>
            <ac:spMk id="3" creationId="{1FB816E5-5680-4A3E-98A7-BA368E577526}"/>
          </ac:spMkLst>
        </pc:spChg>
        <pc:spChg chg="add mod">
          <ac:chgData name="Jan-Hendrik Peters" userId="85d5324eea17fa2d" providerId="LiveId" clId="{2F6B67DA-5E91-4D92-9802-A2E6060EC9B9}" dt="2018-10-20T20:34:21.647" v="2687" actId="20577"/>
          <ac:spMkLst>
            <pc:docMk/>
            <pc:sldMk cId="752437833" sldId="2182"/>
            <ac:spMk id="4" creationId="{A61AE2BC-328B-46E0-9FCF-C53F691A467B}"/>
          </ac:spMkLst>
        </pc:spChg>
        <pc:spChg chg="add mod">
          <ac:chgData name="Jan-Hendrik Peters" userId="85d5324eea17fa2d" providerId="LiveId" clId="{2F6B67DA-5E91-4D92-9802-A2E6060EC9B9}" dt="2018-10-20T20:37:27.156" v="3216" actId="20577"/>
          <ac:spMkLst>
            <pc:docMk/>
            <pc:sldMk cId="752437833" sldId="2182"/>
            <ac:spMk id="5" creationId="{380F63D2-1AA9-4B0E-AD25-6D22934E3FC9}"/>
          </ac:spMkLst>
        </pc:spChg>
      </pc:sldChg>
      <pc:sldChg chg="modSp add">
        <pc:chgData name="Jan-Hendrik Peters" userId="85d5324eea17fa2d" providerId="LiveId" clId="{2F6B67DA-5E91-4D92-9802-A2E6060EC9B9}" dt="2018-10-20T20:38:16.391" v="3419" actId="20577"/>
        <pc:sldMkLst>
          <pc:docMk/>
          <pc:sldMk cId="2508794408" sldId="2183"/>
        </pc:sldMkLst>
        <pc:spChg chg="mod">
          <ac:chgData name="Jan-Hendrik Peters" userId="85d5324eea17fa2d" providerId="LiveId" clId="{2F6B67DA-5E91-4D92-9802-A2E6060EC9B9}" dt="2018-10-20T20:37:39.810" v="3262" actId="20577"/>
          <ac:spMkLst>
            <pc:docMk/>
            <pc:sldMk cId="2508794408" sldId="2183"/>
            <ac:spMk id="2" creationId="{A95D3952-ACF8-4A9E-B264-A0F57BA62CB0}"/>
          </ac:spMkLst>
        </pc:spChg>
        <pc:spChg chg="mod">
          <ac:chgData name="Jan-Hendrik Peters" userId="85d5324eea17fa2d" providerId="LiveId" clId="{2F6B67DA-5E91-4D92-9802-A2E6060EC9B9}" dt="2018-10-20T20:38:16.391" v="3419" actId="20577"/>
          <ac:spMkLst>
            <pc:docMk/>
            <pc:sldMk cId="2508794408" sldId="2183"/>
            <ac:spMk id="3" creationId="{B2D3BE18-99C6-4E4E-A040-D654E253DBC6}"/>
          </ac:spMkLst>
        </pc:spChg>
      </pc:sldChg>
      <pc:sldChg chg="modSp add">
        <pc:chgData name="Jan-Hendrik Peters" userId="85d5324eea17fa2d" providerId="LiveId" clId="{2F6B67DA-5E91-4D92-9802-A2E6060EC9B9}" dt="2018-10-20T20:41:32.339" v="3658" actId="20577"/>
        <pc:sldMkLst>
          <pc:docMk/>
          <pc:sldMk cId="3815861350" sldId="2184"/>
        </pc:sldMkLst>
        <pc:spChg chg="mod">
          <ac:chgData name="Jan-Hendrik Peters" userId="85d5324eea17fa2d" providerId="LiveId" clId="{2F6B67DA-5E91-4D92-9802-A2E6060EC9B9}" dt="2018-10-20T20:40:00.747" v="3532" actId="20577"/>
          <ac:spMkLst>
            <pc:docMk/>
            <pc:sldMk cId="3815861350" sldId="2184"/>
            <ac:spMk id="2" creationId="{F437FAAE-BDC8-435C-A9D0-401DD1B3669F}"/>
          </ac:spMkLst>
        </pc:spChg>
        <pc:spChg chg="mod">
          <ac:chgData name="Jan-Hendrik Peters" userId="85d5324eea17fa2d" providerId="LiveId" clId="{2F6B67DA-5E91-4D92-9802-A2E6060EC9B9}" dt="2018-10-20T20:41:32.339" v="3658" actId="20577"/>
          <ac:spMkLst>
            <pc:docMk/>
            <pc:sldMk cId="3815861350" sldId="2184"/>
            <ac:spMk id="3" creationId="{34E6A9C8-A63F-49BD-AD4F-39CABD4ED198}"/>
          </ac:spMkLst>
        </pc:spChg>
      </pc:sldChg>
      <pc:sldChg chg="modSp add">
        <pc:chgData name="Jan-Hendrik Peters" userId="85d5324eea17fa2d" providerId="LiveId" clId="{2F6B67DA-5E91-4D92-9802-A2E6060EC9B9}" dt="2018-10-20T20:44:48.276" v="4134" actId="20577"/>
        <pc:sldMkLst>
          <pc:docMk/>
          <pc:sldMk cId="3004173083" sldId="2185"/>
        </pc:sldMkLst>
        <pc:spChg chg="mod">
          <ac:chgData name="Jan-Hendrik Peters" userId="85d5324eea17fa2d" providerId="LiveId" clId="{2F6B67DA-5E91-4D92-9802-A2E6060EC9B9}" dt="2018-10-20T20:42:03.864" v="3663" actId="20577"/>
          <ac:spMkLst>
            <pc:docMk/>
            <pc:sldMk cId="3004173083" sldId="2185"/>
            <ac:spMk id="2" creationId="{708E4A7E-39D5-4176-AB4A-C61093369174}"/>
          </ac:spMkLst>
        </pc:spChg>
        <pc:spChg chg="mod">
          <ac:chgData name="Jan-Hendrik Peters" userId="85d5324eea17fa2d" providerId="LiveId" clId="{2F6B67DA-5E91-4D92-9802-A2E6060EC9B9}" dt="2018-10-20T20:44:48.276" v="4134" actId="20577"/>
          <ac:spMkLst>
            <pc:docMk/>
            <pc:sldMk cId="3004173083" sldId="2185"/>
            <ac:spMk id="3" creationId="{E1C7671F-D547-4D02-8638-1A7B89450B18}"/>
          </ac:spMkLst>
        </pc:spChg>
      </pc:sldChg>
      <pc:sldChg chg="modSp add">
        <pc:chgData name="Jan-Hendrik Peters" userId="85d5324eea17fa2d" providerId="LiveId" clId="{2F6B67DA-5E91-4D92-9802-A2E6060EC9B9}" dt="2018-10-20T20:48:11.438" v="4563" actId="20577"/>
        <pc:sldMkLst>
          <pc:docMk/>
          <pc:sldMk cId="4256137887" sldId="2186"/>
        </pc:sldMkLst>
        <pc:spChg chg="mod">
          <ac:chgData name="Jan-Hendrik Peters" userId="85d5324eea17fa2d" providerId="LiveId" clId="{2F6B67DA-5E91-4D92-9802-A2E6060EC9B9}" dt="2018-10-20T20:45:10.229" v="4165" actId="20577"/>
          <ac:spMkLst>
            <pc:docMk/>
            <pc:sldMk cId="4256137887" sldId="2186"/>
            <ac:spMk id="2" creationId="{BC069775-8235-475F-BBA7-C5D8C759B74D}"/>
          </ac:spMkLst>
        </pc:spChg>
        <pc:spChg chg="mod">
          <ac:chgData name="Jan-Hendrik Peters" userId="85d5324eea17fa2d" providerId="LiveId" clId="{2F6B67DA-5E91-4D92-9802-A2E6060EC9B9}" dt="2018-10-20T20:48:11.438" v="4563" actId="20577"/>
          <ac:spMkLst>
            <pc:docMk/>
            <pc:sldMk cId="4256137887" sldId="2186"/>
            <ac:spMk id="3" creationId="{7F009CE8-7E72-4237-B8C8-EFD554FEA885}"/>
          </ac:spMkLst>
        </pc:spChg>
      </pc:sldChg>
      <pc:sldChg chg="modSp add">
        <pc:chgData name="Jan-Hendrik Peters" userId="85d5324eea17fa2d" providerId="LiveId" clId="{2F6B67DA-5E91-4D92-9802-A2E6060EC9B9}" dt="2018-10-20T20:55:02.546" v="4984" actId="790"/>
        <pc:sldMkLst>
          <pc:docMk/>
          <pc:sldMk cId="88161730" sldId="2187"/>
        </pc:sldMkLst>
        <pc:spChg chg="mod">
          <ac:chgData name="Jan-Hendrik Peters" userId="85d5324eea17fa2d" providerId="LiveId" clId="{2F6B67DA-5E91-4D92-9802-A2E6060EC9B9}" dt="2018-10-20T20:48:21.980" v="4592" actId="20577"/>
          <ac:spMkLst>
            <pc:docMk/>
            <pc:sldMk cId="88161730" sldId="2187"/>
            <ac:spMk id="2" creationId="{98F179F6-9A20-45E1-A5D8-3510DC038AE8}"/>
          </ac:spMkLst>
        </pc:spChg>
        <pc:spChg chg="mod">
          <ac:chgData name="Jan-Hendrik Peters" userId="85d5324eea17fa2d" providerId="LiveId" clId="{2F6B67DA-5E91-4D92-9802-A2E6060EC9B9}" dt="2018-10-20T20:55:02.546" v="4984" actId="790"/>
          <ac:spMkLst>
            <pc:docMk/>
            <pc:sldMk cId="88161730" sldId="2187"/>
            <ac:spMk id="3" creationId="{95CE976C-A4E1-4EC7-AEC8-5EC5F33886AF}"/>
          </ac:spMkLst>
        </pc:spChg>
      </pc:sldChg>
      <pc:sldChg chg="addSp delSp modSp add modTransition">
        <pc:chgData name="Jan-Hendrik Peters" userId="85d5324eea17fa2d" providerId="LiveId" clId="{2F6B67DA-5E91-4D92-9802-A2E6060EC9B9}" dt="2018-10-20T20:55:38.193" v="5025" actId="20577"/>
        <pc:sldMkLst>
          <pc:docMk/>
          <pc:sldMk cId="427050057" sldId="2188"/>
        </pc:sldMkLst>
        <pc:spChg chg="del">
          <ac:chgData name="Jan-Hendrik Peters" userId="85d5324eea17fa2d" providerId="LiveId" clId="{2F6B67DA-5E91-4D92-9802-A2E6060EC9B9}" dt="2018-10-20T20:55:19.298" v="4986"/>
          <ac:spMkLst>
            <pc:docMk/>
            <pc:sldMk cId="427050057" sldId="2188"/>
            <ac:spMk id="2" creationId="{1A3EAF05-B3AF-4BD9-BE62-93AD826D0560}"/>
          </ac:spMkLst>
        </pc:spChg>
        <pc:spChg chg="del">
          <ac:chgData name="Jan-Hendrik Peters" userId="85d5324eea17fa2d" providerId="LiveId" clId="{2F6B67DA-5E91-4D92-9802-A2E6060EC9B9}" dt="2018-10-20T20:55:19.298" v="4986"/>
          <ac:spMkLst>
            <pc:docMk/>
            <pc:sldMk cId="427050057" sldId="2188"/>
            <ac:spMk id="3" creationId="{155996BF-AD67-42AC-AC4A-0FCAAD832404}"/>
          </ac:spMkLst>
        </pc:spChg>
        <pc:spChg chg="add mod">
          <ac:chgData name="Jan-Hendrik Peters" userId="85d5324eea17fa2d" providerId="LiveId" clId="{2F6B67DA-5E91-4D92-9802-A2E6060EC9B9}" dt="2018-10-20T20:55:32.644" v="5002" actId="20577"/>
          <ac:spMkLst>
            <pc:docMk/>
            <pc:sldMk cId="427050057" sldId="2188"/>
            <ac:spMk id="4" creationId="{27EB8EB1-4906-47C1-BDE0-A1EE0BFABE0A}"/>
          </ac:spMkLst>
        </pc:spChg>
        <pc:spChg chg="add mod">
          <ac:chgData name="Jan-Hendrik Peters" userId="85d5324eea17fa2d" providerId="LiveId" clId="{2F6B67DA-5E91-4D92-9802-A2E6060EC9B9}" dt="2018-10-20T20:55:38.193" v="5025" actId="20577"/>
          <ac:spMkLst>
            <pc:docMk/>
            <pc:sldMk cId="427050057" sldId="2188"/>
            <ac:spMk id="5" creationId="{EC552A30-A674-4A0B-A935-643839E804C6}"/>
          </ac:spMkLst>
        </pc:spChg>
      </pc:sldChg>
      <pc:sldChg chg="addSp delSp modSp add modTransition">
        <pc:chgData name="Jan-Hendrik Peters" userId="85d5324eea17fa2d" providerId="LiveId" clId="{2F6B67DA-5E91-4D92-9802-A2E6060EC9B9}" dt="2018-10-20T20:56:10.048" v="5081" actId="20577"/>
        <pc:sldMkLst>
          <pc:docMk/>
          <pc:sldMk cId="2182155937" sldId="2189"/>
        </pc:sldMkLst>
        <pc:spChg chg="del">
          <ac:chgData name="Jan-Hendrik Peters" userId="85d5324eea17fa2d" providerId="LiveId" clId="{2F6B67DA-5E91-4D92-9802-A2E6060EC9B9}" dt="2018-10-20T20:55:54.272" v="5027"/>
          <ac:spMkLst>
            <pc:docMk/>
            <pc:sldMk cId="2182155937" sldId="2189"/>
            <ac:spMk id="2" creationId="{CB64ECD1-3973-45CE-8A54-A508CE27FA50}"/>
          </ac:spMkLst>
        </pc:spChg>
        <pc:spChg chg="del">
          <ac:chgData name="Jan-Hendrik Peters" userId="85d5324eea17fa2d" providerId="LiveId" clId="{2F6B67DA-5E91-4D92-9802-A2E6060EC9B9}" dt="2018-10-20T20:55:54.272" v="5027"/>
          <ac:spMkLst>
            <pc:docMk/>
            <pc:sldMk cId="2182155937" sldId="2189"/>
            <ac:spMk id="3" creationId="{17D02D55-5E28-4478-B89B-7A60CAF5F63D}"/>
          </ac:spMkLst>
        </pc:spChg>
        <pc:spChg chg="add mod">
          <ac:chgData name="Jan-Hendrik Peters" userId="85d5324eea17fa2d" providerId="LiveId" clId="{2F6B67DA-5E91-4D92-9802-A2E6060EC9B9}" dt="2018-10-20T20:55:57.542" v="5035" actId="20577"/>
          <ac:spMkLst>
            <pc:docMk/>
            <pc:sldMk cId="2182155937" sldId="2189"/>
            <ac:spMk id="4" creationId="{6008D5F3-5B86-4127-A8AE-F8D63180B53D}"/>
          </ac:spMkLst>
        </pc:spChg>
        <pc:spChg chg="add mod">
          <ac:chgData name="Jan-Hendrik Peters" userId="85d5324eea17fa2d" providerId="LiveId" clId="{2F6B67DA-5E91-4D92-9802-A2E6060EC9B9}" dt="2018-10-20T20:56:10.048" v="5081" actId="20577"/>
          <ac:spMkLst>
            <pc:docMk/>
            <pc:sldMk cId="2182155937" sldId="2189"/>
            <ac:spMk id="5" creationId="{64E2B409-C1B8-47EC-AFC9-AF3A3C329391}"/>
          </ac:spMkLst>
        </pc:spChg>
      </pc:sldChg>
      <pc:sldChg chg="addSp delSp modSp add modTransition">
        <pc:chgData name="Jan-Hendrik Peters" userId="85d5324eea17fa2d" providerId="LiveId" clId="{2F6B67DA-5E91-4D92-9802-A2E6060EC9B9}" dt="2018-10-20T20:56:38.384" v="5131" actId="20577"/>
        <pc:sldMkLst>
          <pc:docMk/>
          <pc:sldMk cId="2227403302" sldId="2190"/>
        </pc:sldMkLst>
        <pc:spChg chg="del">
          <ac:chgData name="Jan-Hendrik Peters" userId="85d5324eea17fa2d" providerId="LiveId" clId="{2F6B67DA-5E91-4D92-9802-A2E6060EC9B9}" dt="2018-10-20T20:56:28.984" v="5083"/>
          <ac:spMkLst>
            <pc:docMk/>
            <pc:sldMk cId="2227403302" sldId="2190"/>
            <ac:spMk id="2" creationId="{65C8DAA8-7F53-458D-9474-2ED06BA4ABF2}"/>
          </ac:spMkLst>
        </pc:spChg>
        <pc:spChg chg="del">
          <ac:chgData name="Jan-Hendrik Peters" userId="85d5324eea17fa2d" providerId="LiveId" clId="{2F6B67DA-5E91-4D92-9802-A2E6060EC9B9}" dt="2018-10-20T20:56:28.984" v="5083"/>
          <ac:spMkLst>
            <pc:docMk/>
            <pc:sldMk cId="2227403302" sldId="2190"/>
            <ac:spMk id="3" creationId="{A6B274C1-46F4-4E62-B33C-8E0CEDE31260}"/>
          </ac:spMkLst>
        </pc:spChg>
        <pc:spChg chg="add mod">
          <ac:chgData name="Jan-Hendrik Peters" userId="85d5324eea17fa2d" providerId="LiveId" clId="{2F6B67DA-5E91-4D92-9802-A2E6060EC9B9}" dt="2018-10-20T20:56:31.158" v="5087" actId="20577"/>
          <ac:spMkLst>
            <pc:docMk/>
            <pc:sldMk cId="2227403302" sldId="2190"/>
            <ac:spMk id="4" creationId="{6AB7DD1A-186F-4AC0-A857-D244F61CBB6B}"/>
          </ac:spMkLst>
        </pc:spChg>
        <pc:spChg chg="add mod">
          <ac:chgData name="Jan-Hendrik Peters" userId="85d5324eea17fa2d" providerId="LiveId" clId="{2F6B67DA-5E91-4D92-9802-A2E6060EC9B9}" dt="2018-10-20T20:56:38.384" v="5131" actId="20577"/>
          <ac:spMkLst>
            <pc:docMk/>
            <pc:sldMk cId="2227403302" sldId="2190"/>
            <ac:spMk id="5" creationId="{59E9937A-FDAB-47D0-968D-A17D93991BE6}"/>
          </ac:spMkLst>
        </pc:spChg>
      </pc:sldChg>
      <pc:sldChg chg="addSp delSp modSp add">
        <pc:chgData name="Jan-Hendrik Peters" userId="85d5324eea17fa2d" providerId="LiveId" clId="{2F6B67DA-5E91-4D92-9802-A2E6060EC9B9}" dt="2018-10-20T20:59:05.685" v="5187"/>
        <pc:sldMkLst>
          <pc:docMk/>
          <pc:sldMk cId="2177625837" sldId="2191"/>
        </pc:sldMkLst>
        <pc:spChg chg="mod">
          <ac:chgData name="Jan-Hendrik Peters" userId="85d5324eea17fa2d" providerId="LiveId" clId="{2F6B67DA-5E91-4D92-9802-A2E6060EC9B9}" dt="2018-10-20T20:58:54.453" v="5185" actId="20577"/>
          <ac:spMkLst>
            <pc:docMk/>
            <pc:sldMk cId="2177625837" sldId="2191"/>
            <ac:spMk id="2" creationId="{67EE5B66-F983-4F5A-A029-D4BBD82AA9E9}"/>
          </ac:spMkLst>
        </pc:spChg>
        <pc:spChg chg="del">
          <ac:chgData name="Jan-Hendrik Peters" userId="85d5324eea17fa2d" providerId="LiveId" clId="{2F6B67DA-5E91-4D92-9802-A2E6060EC9B9}" dt="2018-10-20T20:59:05.212" v="5186" actId="478"/>
          <ac:spMkLst>
            <pc:docMk/>
            <pc:sldMk cId="2177625837" sldId="2191"/>
            <ac:spMk id="3" creationId="{7184D8AF-62A3-4974-98F7-37A3CC75DB68}"/>
          </ac:spMkLst>
        </pc:spChg>
        <pc:graphicFrameChg chg="add">
          <ac:chgData name="Jan-Hendrik Peters" userId="85d5324eea17fa2d" providerId="LiveId" clId="{2F6B67DA-5E91-4D92-9802-A2E6060EC9B9}" dt="2018-10-20T20:59:05.685" v="5187"/>
          <ac:graphicFrameMkLst>
            <pc:docMk/>
            <pc:sldMk cId="2177625837" sldId="2191"/>
            <ac:graphicFrameMk id="4" creationId="{01AEE1A6-7A0D-4B9F-A2F5-CC8A2725EC96}"/>
          </ac:graphicFrameMkLst>
        </pc:graphicFrameChg>
      </pc:sldChg>
      <pc:sldChg chg="addSp modSp add">
        <pc:chgData name="Jan-Hendrik Peters" userId="85d5324eea17fa2d" providerId="LiveId" clId="{2F6B67DA-5E91-4D92-9802-A2E6060EC9B9}" dt="2018-10-21T08:40:40.289" v="5270" actId="14100"/>
        <pc:sldMkLst>
          <pc:docMk/>
          <pc:sldMk cId="3615499839" sldId="2192"/>
        </pc:sldMkLst>
        <pc:spChg chg="mod">
          <ac:chgData name="Jan-Hendrik Peters" userId="85d5324eea17fa2d" providerId="LiveId" clId="{2F6B67DA-5E91-4D92-9802-A2E6060EC9B9}" dt="2018-10-21T08:40:02.757" v="5206" actId="20577"/>
          <ac:spMkLst>
            <pc:docMk/>
            <pc:sldMk cId="3615499839" sldId="2192"/>
            <ac:spMk id="2" creationId="{D89AAEF8-E5EB-430E-807C-096B0FED9F47}"/>
          </ac:spMkLst>
        </pc:spChg>
        <pc:spChg chg="mod">
          <ac:chgData name="Jan-Hendrik Peters" userId="85d5324eea17fa2d" providerId="LiveId" clId="{2F6B67DA-5E91-4D92-9802-A2E6060EC9B9}" dt="2018-10-21T08:40:30.925" v="5266" actId="20577"/>
          <ac:spMkLst>
            <pc:docMk/>
            <pc:sldMk cId="3615499839" sldId="2192"/>
            <ac:spMk id="3" creationId="{55E14B71-85B2-47AD-89F2-7E40ABF790B9}"/>
          </ac:spMkLst>
        </pc:spChg>
        <pc:picChg chg="add mod">
          <ac:chgData name="Jan-Hendrik Peters" userId="85d5324eea17fa2d" providerId="LiveId" clId="{2F6B67DA-5E91-4D92-9802-A2E6060EC9B9}" dt="2018-10-21T08:40:40.289" v="5270" actId="14100"/>
          <ac:picMkLst>
            <pc:docMk/>
            <pc:sldMk cId="3615499839" sldId="2192"/>
            <ac:picMk id="4" creationId="{7259B154-0C03-4C67-A0D6-2FF4A32E2845}"/>
          </ac:picMkLst>
        </pc:picChg>
      </pc:sldChg>
    </pc:docChg>
  </pc:docChgLst>
  <pc:docChgLst>
    <pc:chgData name="Jan-Hendrik Peters" userId="85d5324eea17fa2d" providerId="LiveId" clId="{A1427972-A49C-414B-9EFA-8C984EC630BA}"/>
    <pc:docChg chg="custSel modSld">
      <pc:chgData name="Jan-Hendrik Peters" userId="85d5324eea17fa2d" providerId="LiveId" clId="{A1427972-A49C-414B-9EFA-8C984EC630BA}" dt="2018-09-25T16:05:25.423" v="18" actId="5793"/>
      <pc:docMkLst>
        <pc:docMk/>
      </pc:docMkLst>
      <pc:sldChg chg="modSp">
        <pc:chgData name="Jan-Hendrik Peters" userId="85d5324eea17fa2d" providerId="LiveId" clId="{A1427972-A49C-414B-9EFA-8C984EC630BA}" dt="2018-09-25T16:05:25.423" v="18" actId="5793"/>
        <pc:sldMkLst>
          <pc:docMk/>
          <pc:sldMk cId="1490695021" sldId="1716"/>
        </pc:sldMkLst>
        <pc:spChg chg="mod">
          <ac:chgData name="Jan-Hendrik Peters" userId="85d5324eea17fa2d" providerId="LiveId" clId="{A1427972-A49C-414B-9EFA-8C984EC630BA}" dt="2018-09-25T16:05:25.423" v="18" actId="5793"/>
          <ac:spMkLst>
            <pc:docMk/>
            <pc:sldMk cId="1490695021" sldId="1716"/>
            <ac:spMk id="3" creationId="{EB03E4EA-274B-4BE4-9A52-00B5B2697A08}"/>
          </ac:spMkLst>
        </pc:spChg>
        <pc:spChg chg="mod">
          <ac:chgData name="Jan-Hendrik Peters" userId="85d5324eea17fa2d" providerId="LiveId" clId="{A1427972-A49C-414B-9EFA-8C984EC630BA}" dt="2018-09-25T15:15:53.116" v="4" actId="20577"/>
          <ac:spMkLst>
            <pc:docMk/>
            <pc:sldMk cId="1490695021" sldId="1716"/>
            <ac:spMk id="8" creationId="{D18A1E48-C74E-4B7C-95F4-2342DAC963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AC708-066B-4381-B744-E013C9A626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A1C7EB-266E-475F-937E-88D11ECE4C77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Scripts</a:t>
          </a:r>
          <a:endParaRPr lang="en-US" dirty="0"/>
        </a:p>
      </dgm:t>
    </dgm:pt>
    <dgm:pt modelId="{2905743A-BBB2-4042-AF33-F69B7B823F2E}" type="parTrans" cxnId="{48FE2CA1-87D1-464C-A1FF-9AEC27244224}">
      <dgm:prSet/>
      <dgm:spPr/>
      <dgm:t>
        <a:bodyPr/>
        <a:lstStyle/>
        <a:p>
          <a:endParaRPr lang="en-US"/>
        </a:p>
      </dgm:t>
    </dgm:pt>
    <dgm:pt modelId="{D2419C47-EAD3-4E44-874C-1628C4FA0F83}" type="sibTrans" cxnId="{48FE2CA1-87D1-464C-A1FF-9AEC27244224}">
      <dgm:prSet/>
      <dgm:spPr/>
      <dgm:t>
        <a:bodyPr/>
        <a:lstStyle/>
        <a:p>
          <a:endParaRPr lang="en-US"/>
        </a:p>
      </dgm:t>
    </dgm:pt>
    <dgm:pt modelId="{B27232A5-EFA1-4170-88D6-E099357332AD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Environment Variables</a:t>
          </a:r>
        </a:p>
      </dgm:t>
    </dgm:pt>
    <dgm:pt modelId="{191236C7-2DE1-4D28-B0A7-B3BAD3A14E89}" type="parTrans" cxnId="{EAC2782B-D420-4A07-9762-58D73C64C899}">
      <dgm:prSet/>
      <dgm:spPr/>
      <dgm:t>
        <a:bodyPr/>
        <a:lstStyle/>
        <a:p>
          <a:endParaRPr lang="en-US"/>
        </a:p>
      </dgm:t>
    </dgm:pt>
    <dgm:pt modelId="{B44D9CDC-4B89-403F-9506-40704AB4C39C}" type="sibTrans" cxnId="{EAC2782B-D420-4A07-9762-58D73C64C899}">
      <dgm:prSet/>
      <dgm:spPr/>
      <dgm:t>
        <a:bodyPr/>
        <a:lstStyle/>
        <a:p>
          <a:endParaRPr lang="en-US"/>
        </a:p>
      </dgm:t>
    </dgm:pt>
    <dgm:pt modelId="{08E095DF-0E3A-4B47-A9DA-CBB690EC45BC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Registry</a:t>
          </a:r>
        </a:p>
      </dgm:t>
    </dgm:pt>
    <dgm:pt modelId="{5056767D-7587-4EB8-88D1-E16FFB2ABBF9}" type="parTrans" cxnId="{97FEC6F6-FED3-4E7A-B45B-B61B6CBCEDA0}">
      <dgm:prSet/>
      <dgm:spPr/>
      <dgm:t>
        <a:bodyPr/>
        <a:lstStyle/>
        <a:p>
          <a:endParaRPr lang="en-US"/>
        </a:p>
      </dgm:t>
    </dgm:pt>
    <dgm:pt modelId="{B8606040-7771-4448-98C3-EA0F295DD82B}" type="sibTrans" cxnId="{97FEC6F6-FED3-4E7A-B45B-B61B6CBCEDA0}">
      <dgm:prSet/>
      <dgm:spPr/>
      <dgm:t>
        <a:bodyPr/>
        <a:lstStyle/>
        <a:p>
          <a:endParaRPr lang="en-US"/>
        </a:p>
      </dgm:t>
    </dgm:pt>
    <dgm:pt modelId="{080D1DAB-F8F5-4CB6-9CEE-0615C6D14D9C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Repair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Desired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State</a:t>
          </a:r>
        </a:p>
      </dgm:t>
    </dgm:pt>
    <dgm:pt modelId="{2D4EB9DA-36AC-4494-A0DB-3B30A8D197F5}" type="parTrans" cxnId="{3FF1A5FF-9DF4-4BF2-8CDC-94C6B4B2111D}">
      <dgm:prSet/>
      <dgm:spPr/>
      <dgm:t>
        <a:bodyPr/>
        <a:lstStyle/>
        <a:p>
          <a:endParaRPr lang="en-US"/>
        </a:p>
      </dgm:t>
    </dgm:pt>
    <dgm:pt modelId="{FEBF7D0C-E23C-40F1-8A2D-47E524A2B693}" type="sibTrans" cxnId="{3FF1A5FF-9DF4-4BF2-8CDC-94C6B4B2111D}">
      <dgm:prSet/>
      <dgm:spPr/>
      <dgm:t>
        <a:bodyPr/>
        <a:lstStyle/>
        <a:p>
          <a:endParaRPr lang="en-US"/>
        </a:p>
      </dgm:t>
    </dgm:pt>
    <dgm:pt modelId="{C564849A-E439-4C44-B2B2-A7BF3CBF7F21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Report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Desired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State</a:t>
          </a:r>
        </a:p>
      </dgm:t>
    </dgm:pt>
    <dgm:pt modelId="{7024E21D-77C9-4950-B934-9C8D4874FFF8}" type="parTrans" cxnId="{A824206A-CF1F-4B9F-AD0B-46B2CB8D61D3}">
      <dgm:prSet/>
      <dgm:spPr/>
      <dgm:t>
        <a:bodyPr/>
        <a:lstStyle/>
        <a:p>
          <a:endParaRPr lang="en-US"/>
        </a:p>
      </dgm:t>
    </dgm:pt>
    <dgm:pt modelId="{E27F4D8C-DC07-4559-8FF3-13BD4090DD38}" type="sibTrans" cxnId="{A824206A-CF1F-4B9F-AD0B-46B2CB8D61D3}">
      <dgm:prSet/>
      <dgm:spPr/>
      <dgm:t>
        <a:bodyPr/>
        <a:lstStyle/>
        <a:p>
          <a:endParaRPr lang="en-US"/>
        </a:p>
      </dgm:t>
    </dgm:pt>
    <dgm:pt modelId="{80599F98-FFC8-43A7-8347-25C4134DC8B4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Deploy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Software</a:t>
          </a:r>
        </a:p>
      </dgm:t>
    </dgm:pt>
    <dgm:pt modelId="{BAED36A1-1A53-4E23-B293-464FFF0913E3}" type="parTrans" cxnId="{245A5BF4-7CC8-4AE4-B3B4-3AA3EC9D013F}">
      <dgm:prSet/>
      <dgm:spPr/>
      <dgm:t>
        <a:bodyPr/>
        <a:lstStyle/>
        <a:p>
          <a:endParaRPr lang="en-US"/>
        </a:p>
      </dgm:t>
    </dgm:pt>
    <dgm:pt modelId="{C5338A26-2E55-4504-8197-03422A84EE84}" type="sibTrans" cxnId="{245A5BF4-7CC8-4AE4-B3B4-3AA3EC9D013F}">
      <dgm:prSet/>
      <dgm:spPr/>
      <dgm:t>
        <a:bodyPr/>
        <a:lstStyle/>
        <a:p>
          <a:endParaRPr lang="en-US"/>
        </a:p>
      </dgm:t>
    </dgm:pt>
    <dgm:pt modelId="{8EADD91A-5D01-420B-A3A4-F282219D8545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Roles and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Features</a:t>
          </a:r>
        </a:p>
      </dgm:t>
    </dgm:pt>
    <dgm:pt modelId="{E3328E2A-09C4-4C96-BEAC-14EEA12A8725}" type="parTrans" cxnId="{7EB68B5F-C297-4BDA-9542-9B51861DA581}">
      <dgm:prSet/>
      <dgm:spPr/>
      <dgm:t>
        <a:bodyPr/>
        <a:lstStyle/>
        <a:p>
          <a:endParaRPr lang="en-US"/>
        </a:p>
      </dgm:t>
    </dgm:pt>
    <dgm:pt modelId="{2C9B9DF9-2E90-4A18-8877-2A5E2786298A}" type="sibTrans" cxnId="{7EB68B5F-C297-4BDA-9542-9B51861DA581}">
      <dgm:prSet/>
      <dgm:spPr/>
      <dgm:t>
        <a:bodyPr/>
        <a:lstStyle/>
        <a:p>
          <a:endParaRPr lang="en-US"/>
        </a:p>
      </dgm:t>
    </dgm:pt>
    <dgm:pt modelId="{7F95F3FD-1A4B-4A92-97A7-9F3B5A29F3AB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Files and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Directories</a:t>
          </a:r>
        </a:p>
      </dgm:t>
    </dgm:pt>
    <dgm:pt modelId="{691B620F-2A9D-431C-A67D-DF5E0FD7E569}" type="parTrans" cxnId="{857D82E8-7990-4826-8920-1C0B4B8A8AF6}">
      <dgm:prSet/>
      <dgm:spPr/>
      <dgm:t>
        <a:bodyPr/>
        <a:lstStyle/>
        <a:p>
          <a:endParaRPr lang="en-US"/>
        </a:p>
      </dgm:t>
    </dgm:pt>
    <dgm:pt modelId="{1F3517F7-C135-4496-BE3D-1373F6C402B4}" type="sibTrans" cxnId="{857D82E8-7990-4826-8920-1C0B4B8A8AF6}">
      <dgm:prSet/>
      <dgm:spPr/>
      <dgm:t>
        <a:bodyPr/>
        <a:lstStyle/>
        <a:p>
          <a:endParaRPr lang="en-US"/>
        </a:p>
      </dgm:t>
    </dgm:pt>
    <dgm:pt modelId="{8D174B81-5AB8-4EFC-A6BB-8CD2105536F1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Processes and Services</a:t>
          </a:r>
        </a:p>
      </dgm:t>
    </dgm:pt>
    <dgm:pt modelId="{4B68F59F-CD57-4AF8-AEA1-ABA21AF0D0B9}" type="parTrans" cxnId="{F35532A5-313C-4A5F-808B-0B65B676C7CE}">
      <dgm:prSet/>
      <dgm:spPr/>
      <dgm:t>
        <a:bodyPr/>
        <a:lstStyle/>
        <a:p>
          <a:endParaRPr lang="en-US"/>
        </a:p>
      </dgm:t>
    </dgm:pt>
    <dgm:pt modelId="{5558AAD0-0641-4AC9-A9C4-3FEB966F541F}" type="sibTrans" cxnId="{F35532A5-313C-4A5F-808B-0B65B676C7CE}">
      <dgm:prSet/>
      <dgm:spPr/>
      <dgm:t>
        <a:bodyPr/>
        <a:lstStyle/>
        <a:p>
          <a:endParaRPr lang="en-US"/>
        </a:p>
      </dgm:t>
    </dgm:pt>
    <dgm:pt modelId="{452E4B37-AD92-41A1-8925-42115AB72130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Users and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AU" dirty="0"/>
            <a:t>Groups</a:t>
          </a:r>
        </a:p>
      </dgm:t>
    </dgm:pt>
    <dgm:pt modelId="{FFE0442C-0C02-40D5-B8D9-D0B9164A78F4}" type="parTrans" cxnId="{B531A034-F555-4F15-9083-CD452465CE40}">
      <dgm:prSet/>
      <dgm:spPr/>
      <dgm:t>
        <a:bodyPr/>
        <a:lstStyle/>
        <a:p>
          <a:endParaRPr lang="en-US"/>
        </a:p>
      </dgm:t>
    </dgm:pt>
    <dgm:pt modelId="{12C6464A-EEF6-45C1-A308-F23120403F26}" type="sibTrans" cxnId="{B531A034-F555-4F15-9083-CD452465CE40}">
      <dgm:prSet/>
      <dgm:spPr/>
      <dgm:t>
        <a:bodyPr/>
        <a:lstStyle/>
        <a:p>
          <a:endParaRPr lang="en-US"/>
        </a:p>
      </dgm:t>
    </dgm:pt>
    <dgm:pt modelId="{F3F27CE0-CADD-4F72-BA09-675E238F13F1}" type="pres">
      <dgm:prSet presAssocID="{D2AAC708-066B-4381-B744-E013C9A6260A}" presName="diagram" presStyleCnt="0">
        <dgm:presLayoutVars>
          <dgm:dir val="rev"/>
          <dgm:resizeHandles val="exact"/>
        </dgm:presLayoutVars>
      </dgm:prSet>
      <dgm:spPr/>
    </dgm:pt>
    <dgm:pt modelId="{47180D85-76F7-4361-9BDE-FC90E5C171A2}" type="pres">
      <dgm:prSet presAssocID="{11A1C7EB-266E-475F-937E-88D11ECE4C77}" presName="node" presStyleLbl="node1" presStyleIdx="0" presStyleCnt="10">
        <dgm:presLayoutVars>
          <dgm:bulletEnabled val="1"/>
        </dgm:presLayoutVars>
      </dgm:prSet>
      <dgm:spPr/>
    </dgm:pt>
    <dgm:pt modelId="{85490EFF-6D3D-401C-A2B3-6AE686435CA8}" type="pres">
      <dgm:prSet presAssocID="{D2419C47-EAD3-4E44-874C-1628C4FA0F83}" presName="sibTrans" presStyleCnt="0"/>
      <dgm:spPr/>
    </dgm:pt>
    <dgm:pt modelId="{152E45BB-445B-4EC3-9D46-701487610741}" type="pres">
      <dgm:prSet presAssocID="{B27232A5-EFA1-4170-88D6-E099357332AD}" presName="node" presStyleLbl="node1" presStyleIdx="1" presStyleCnt="10">
        <dgm:presLayoutVars>
          <dgm:bulletEnabled val="1"/>
        </dgm:presLayoutVars>
      </dgm:prSet>
      <dgm:spPr/>
    </dgm:pt>
    <dgm:pt modelId="{4AE22C79-7B65-4E59-A356-A3164E5FF82A}" type="pres">
      <dgm:prSet presAssocID="{B44D9CDC-4B89-403F-9506-40704AB4C39C}" presName="sibTrans" presStyleCnt="0"/>
      <dgm:spPr/>
    </dgm:pt>
    <dgm:pt modelId="{FE887B3C-26B6-4D22-BCD6-7C05E8474386}" type="pres">
      <dgm:prSet presAssocID="{08E095DF-0E3A-4B47-A9DA-CBB690EC45BC}" presName="node" presStyleLbl="node1" presStyleIdx="2" presStyleCnt="10">
        <dgm:presLayoutVars>
          <dgm:bulletEnabled val="1"/>
        </dgm:presLayoutVars>
      </dgm:prSet>
      <dgm:spPr/>
    </dgm:pt>
    <dgm:pt modelId="{CCD0CC6C-7893-4268-B8C0-C60A6729002F}" type="pres">
      <dgm:prSet presAssocID="{B8606040-7771-4448-98C3-EA0F295DD82B}" presName="sibTrans" presStyleCnt="0"/>
      <dgm:spPr/>
    </dgm:pt>
    <dgm:pt modelId="{A7808044-4649-49E8-BBB3-86BC04E99806}" type="pres">
      <dgm:prSet presAssocID="{080D1DAB-F8F5-4CB6-9CEE-0615C6D14D9C}" presName="node" presStyleLbl="node1" presStyleIdx="3" presStyleCnt="10">
        <dgm:presLayoutVars>
          <dgm:bulletEnabled val="1"/>
        </dgm:presLayoutVars>
      </dgm:prSet>
      <dgm:spPr/>
    </dgm:pt>
    <dgm:pt modelId="{80374A0C-0EAF-46D7-8071-6B2284EBDD1B}" type="pres">
      <dgm:prSet presAssocID="{FEBF7D0C-E23C-40F1-8A2D-47E524A2B693}" presName="sibTrans" presStyleCnt="0"/>
      <dgm:spPr/>
    </dgm:pt>
    <dgm:pt modelId="{48F166E2-2B87-43E6-9E71-FD1E23A1935F}" type="pres">
      <dgm:prSet presAssocID="{C564849A-E439-4C44-B2B2-A7BF3CBF7F21}" presName="node" presStyleLbl="node1" presStyleIdx="4" presStyleCnt="10">
        <dgm:presLayoutVars>
          <dgm:bulletEnabled val="1"/>
        </dgm:presLayoutVars>
      </dgm:prSet>
      <dgm:spPr/>
    </dgm:pt>
    <dgm:pt modelId="{C30BEDB4-4E04-477D-B42E-651971043914}" type="pres">
      <dgm:prSet presAssocID="{E27F4D8C-DC07-4559-8FF3-13BD4090DD38}" presName="sibTrans" presStyleCnt="0"/>
      <dgm:spPr/>
    </dgm:pt>
    <dgm:pt modelId="{AD1421B9-D68C-4E67-80E3-0E02F2D1396B}" type="pres">
      <dgm:prSet presAssocID="{80599F98-FFC8-43A7-8347-25C4134DC8B4}" presName="node" presStyleLbl="node1" presStyleIdx="5" presStyleCnt="10">
        <dgm:presLayoutVars>
          <dgm:bulletEnabled val="1"/>
        </dgm:presLayoutVars>
      </dgm:prSet>
      <dgm:spPr/>
    </dgm:pt>
    <dgm:pt modelId="{79159D2E-BC38-4EC2-9D23-2FF0FCF9199A}" type="pres">
      <dgm:prSet presAssocID="{C5338A26-2E55-4504-8197-03422A84EE84}" presName="sibTrans" presStyleCnt="0"/>
      <dgm:spPr/>
    </dgm:pt>
    <dgm:pt modelId="{C09415EB-B052-4714-93F6-DBF2972A2A96}" type="pres">
      <dgm:prSet presAssocID="{8EADD91A-5D01-420B-A3A4-F282219D8545}" presName="node" presStyleLbl="node1" presStyleIdx="6" presStyleCnt="10">
        <dgm:presLayoutVars>
          <dgm:bulletEnabled val="1"/>
        </dgm:presLayoutVars>
      </dgm:prSet>
      <dgm:spPr/>
    </dgm:pt>
    <dgm:pt modelId="{B4033AFD-FFAB-4E94-8F9A-C086B533BB00}" type="pres">
      <dgm:prSet presAssocID="{2C9B9DF9-2E90-4A18-8877-2A5E2786298A}" presName="sibTrans" presStyleCnt="0"/>
      <dgm:spPr/>
    </dgm:pt>
    <dgm:pt modelId="{48D947C1-C4F7-466C-955A-DE896ADD89DD}" type="pres">
      <dgm:prSet presAssocID="{7F95F3FD-1A4B-4A92-97A7-9F3B5A29F3AB}" presName="node" presStyleLbl="node1" presStyleIdx="7" presStyleCnt="10">
        <dgm:presLayoutVars>
          <dgm:bulletEnabled val="1"/>
        </dgm:presLayoutVars>
      </dgm:prSet>
      <dgm:spPr/>
    </dgm:pt>
    <dgm:pt modelId="{CE385F43-B5C7-4E2E-9F31-6A99F6359FF8}" type="pres">
      <dgm:prSet presAssocID="{1F3517F7-C135-4496-BE3D-1373F6C402B4}" presName="sibTrans" presStyleCnt="0"/>
      <dgm:spPr/>
    </dgm:pt>
    <dgm:pt modelId="{F85BD38E-01FD-4103-9C2E-067629432C01}" type="pres">
      <dgm:prSet presAssocID="{8D174B81-5AB8-4EFC-A6BB-8CD2105536F1}" presName="node" presStyleLbl="node1" presStyleIdx="8" presStyleCnt="10">
        <dgm:presLayoutVars>
          <dgm:bulletEnabled val="1"/>
        </dgm:presLayoutVars>
      </dgm:prSet>
      <dgm:spPr/>
    </dgm:pt>
    <dgm:pt modelId="{8E5889CC-EDC3-4D7D-91C9-6B9AF553A4EB}" type="pres">
      <dgm:prSet presAssocID="{5558AAD0-0641-4AC9-A9C4-3FEB966F541F}" presName="sibTrans" presStyleCnt="0"/>
      <dgm:spPr/>
    </dgm:pt>
    <dgm:pt modelId="{5CCD30C6-56CE-4E18-9342-D44C901CE34D}" type="pres">
      <dgm:prSet presAssocID="{452E4B37-AD92-41A1-8925-42115AB72130}" presName="node" presStyleLbl="node1" presStyleIdx="9" presStyleCnt="10">
        <dgm:presLayoutVars>
          <dgm:bulletEnabled val="1"/>
        </dgm:presLayoutVars>
      </dgm:prSet>
      <dgm:spPr/>
    </dgm:pt>
  </dgm:ptLst>
  <dgm:cxnLst>
    <dgm:cxn modelId="{6277A406-BFC8-484E-AC7B-92B34851BF05}" type="presOf" srcId="{452E4B37-AD92-41A1-8925-42115AB72130}" destId="{5CCD30C6-56CE-4E18-9342-D44C901CE34D}" srcOrd="0" destOrd="0" presId="urn:microsoft.com/office/officeart/2005/8/layout/default"/>
    <dgm:cxn modelId="{8D77B908-E3EF-4C92-A620-2757EEDEB82E}" type="presOf" srcId="{B27232A5-EFA1-4170-88D6-E099357332AD}" destId="{152E45BB-445B-4EC3-9D46-701487610741}" srcOrd="0" destOrd="0" presId="urn:microsoft.com/office/officeart/2005/8/layout/default"/>
    <dgm:cxn modelId="{EAC2782B-D420-4A07-9762-58D73C64C899}" srcId="{D2AAC708-066B-4381-B744-E013C9A6260A}" destId="{B27232A5-EFA1-4170-88D6-E099357332AD}" srcOrd="1" destOrd="0" parTransId="{191236C7-2DE1-4D28-B0A7-B3BAD3A14E89}" sibTransId="{B44D9CDC-4B89-403F-9506-40704AB4C39C}"/>
    <dgm:cxn modelId="{B531A034-F555-4F15-9083-CD452465CE40}" srcId="{D2AAC708-066B-4381-B744-E013C9A6260A}" destId="{452E4B37-AD92-41A1-8925-42115AB72130}" srcOrd="9" destOrd="0" parTransId="{FFE0442C-0C02-40D5-B8D9-D0B9164A78F4}" sibTransId="{12C6464A-EEF6-45C1-A308-F23120403F26}"/>
    <dgm:cxn modelId="{7EB68B5F-C297-4BDA-9542-9B51861DA581}" srcId="{D2AAC708-066B-4381-B744-E013C9A6260A}" destId="{8EADD91A-5D01-420B-A3A4-F282219D8545}" srcOrd="6" destOrd="0" parTransId="{E3328E2A-09C4-4C96-BEAC-14EEA12A8725}" sibTransId="{2C9B9DF9-2E90-4A18-8877-2A5E2786298A}"/>
    <dgm:cxn modelId="{E2E32C64-485D-4AC8-A5B4-CEDEA7F7563A}" type="presOf" srcId="{080D1DAB-F8F5-4CB6-9CEE-0615C6D14D9C}" destId="{A7808044-4649-49E8-BBB3-86BC04E99806}" srcOrd="0" destOrd="0" presId="urn:microsoft.com/office/officeart/2005/8/layout/default"/>
    <dgm:cxn modelId="{5BDECD44-68AC-4D51-9BFF-3979FCD27350}" type="presOf" srcId="{11A1C7EB-266E-475F-937E-88D11ECE4C77}" destId="{47180D85-76F7-4361-9BDE-FC90E5C171A2}" srcOrd="0" destOrd="0" presId="urn:microsoft.com/office/officeart/2005/8/layout/default"/>
    <dgm:cxn modelId="{45450966-EC4E-4577-AF70-A0CADE5ACF86}" type="presOf" srcId="{80599F98-FFC8-43A7-8347-25C4134DC8B4}" destId="{AD1421B9-D68C-4E67-80E3-0E02F2D1396B}" srcOrd="0" destOrd="0" presId="urn:microsoft.com/office/officeart/2005/8/layout/default"/>
    <dgm:cxn modelId="{A824206A-CF1F-4B9F-AD0B-46B2CB8D61D3}" srcId="{D2AAC708-066B-4381-B744-E013C9A6260A}" destId="{C564849A-E439-4C44-B2B2-A7BF3CBF7F21}" srcOrd="4" destOrd="0" parTransId="{7024E21D-77C9-4950-B934-9C8D4874FFF8}" sibTransId="{E27F4D8C-DC07-4559-8FF3-13BD4090DD38}"/>
    <dgm:cxn modelId="{349B1657-6E56-4C3B-B3EC-36471F433EDB}" type="presOf" srcId="{D2AAC708-066B-4381-B744-E013C9A6260A}" destId="{F3F27CE0-CADD-4F72-BA09-675E238F13F1}" srcOrd="0" destOrd="0" presId="urn:microsoft.com/office/officeart/2005/8/layout/default"/>
    <dgm:cxn modelId="{7F5D9978-41AA-4861-B997-42902A4D5DA0}" type="presOf" srcId="{8D174B81-5AB8-4EFC-A6BB-8CD2105536F1}" destId="{F85BD38E-01FD-4103-9C2E-067629432C01}" srcOrd="0" destOrd="0" presId="urn:microsoft.com/office/officeart/2005/8/layout/default"/>
    <dgm:cxn modelId="{48FE2CA1-87D1-464C-A1FF-9AEC27244224}" srcId="{D2AAC708-066B-4381-B744-E013C9A6260A}" destId="{11A1C7EB-266E-475F-937E-88D11ECE4C77}" srcOrd="0" destOrd="0" parTransId="{2905743A-BBB2-4042-AF33-F69B7B823F2E}" sibTransId="{D2419C47-EAD3-4E44-874C-1628C4FA0F83}"/>
    <dgm:cxn modelId="{F35532A5-313C-4A5F-808B-0B65B676C7CE}" srcId="{D2AAC708-066B-4381-B744-E013C9A6260A}" destId="{8D174B81-5AB8-4EFC-A6BB-8CD2105536F1}" srcOrd="8" destOrd="0" parTransId="{4B68F59F-CD57-4AF8-AEA1-ABA21AF0D0B9}" sibTransId="{5558AAD0-0641-4AC9-A9C4-3FEB966F541F}"/>
    <dgm:cxn modelId="{857D82E8-7990-4826-8920-1C0B4B8A8AF6}" srcId="{D2AAC708-066B-4381-B744-E013C9A6260A}" destId="{7F95F3FD-1A4B-4A92-97A7-9F3B5A29F3AB}" srcOrd="7" destOrd="0" parTransId="{691B620F-2A9D-431C-A67D-DF5E0FD7E569}" sibTransId="{1F3517F7-C135-4496-BE3D-1373F6C402B4}"/>
    <dgm:cxn modelId="{2CAE77EB-F912-4A47-B788-E65BDFEEDC2D}" type="presOf" srcId="{C564849A-E439-4C44-B2B2-A7BF3CBF7F21}" destId="{48F166E2-2B87-43E6-9E71-FD1E23A1935F}" srcOrd="0" destOrd="0" presId="urn:microsoft.com/office/officeart/2005/8/layout/default"/>
    <dgm:cxn modelId="{75A5ACF0-8120-4B24-A104-5155B75BAC87}" type="presOf" srcId="{08E095DF-0E3A-4B47-A9DA-CBB690EC45BC}" destId="{FE887B3C-26B6-4D22-BCD6-7C05E8474386}" srcOrd="0" destOrd="0" presId="urn:microsoft.com/office/officeart/2005/8/layout/default"/>
    <dgm:cxn modelId="{245A5BF4-7CC8-4AE4-B3B4-3AA3EC9D013F}" srcId="{D2AAC708-066B-4381-B744-E013C9A6260A}" destId="{80599F98-FFC8-43A7-8347-25C4134DC8B4}" srcOrd="5" destOrd="0" parTransId="{BAED36A1-1A53-4E23-B293-464FFF0913E3}" sibTransId="{C5338A26-2E55-4504-8197-03422A84EE84}"/>
    <dgm:cxn modelId="{97FEC6F6-FED3-4E7A-B45B-B61B6CBCEDA0}" srcId="{D2AAC708-066B-4381-B744-E013C9A6260A}" destId="{08E095DF-0E3A-4B47-A9DA-CBB690EC45BC}" srcOrd="2" destOrd="0" parTransId="{5056767D-7587-4EB8-88D1-E16FFB2ABBF9}" sibTransId="{B8606040-7771-4448-98C3-EA0F295DD82B}"/>
    <dgm:cxn modelId="{1BCF2BFA-0929-4CFE-8545-3E14268C4F5F}" type="presOf" srcId="{7F95F3FD-1A4B-4A92-97A7-9F3B5A29F3AB}" destId="{48D947C1-C4F7-466C-955A-DE896ADD89DD}" srcOrd="0" destOrd="0" presId="urn:microsoft.com/office/officeart/2005/8/layout/default"/>
    <dgm:cxn modelId="{23F412FB-F000-45EE-990B-D60E44BD9B61}" type="presOf" srcId="{8EADD91A-5D01-420B-A3A4-F282219D8545}" destId="{C09415EB-B052-4714-93F6-DBF2972A2A96}" srcOrd="0" destOrd="0" presId="urn:microsoft.com/office/officeart/2005/8/layout/default"/>
    <dgm:cxn modelId="{3FF1A5FF-9DF4-4BF2-8CDC-94C6B4B2111D}" srcId="{D2AAC708-066B-4381-B744-E013C9A6260A}" destId="{080D1DAB-F8F5-4CB6-9CEE-0615C6D14D9C}" srcOrd="3" destOrd="0" parTransId="{2D4EB9DA-36AC-4494-A0DB-3B30A8D197F5}" sibTransId="{FEBF7D0C-E23C-40F1-8A2D-47E524A2B693}"/>
    <dgm:cxn modelId="{E9296B67-D41A-4482-8A19-6FEF41993F4D}" type="presParOf" srcId="{F3F27CE0-CADD-4F72-BA09-675E238F13F1}" destId="{47180D85-76F7-4361-9BDE-FC90E5C171A2}" srcOrd="0" destOrd="0" presId="urn:microsoft.com/office/officeart/2005/8/layout/default"/>
    <dgm:cxn modelId="{8450D5FF-4A91-42C1-AEFA-2D4621A95809}" type="presParOf" srcId="{F3F27CE0-CADD-4F72-BA09-675E238F13F1}" destId="{85490EFF-6D3D-401C-A2B3-6AE686435CA8}" srcOrd="1" destOrd="0" presId="urn:microsoft.com/office/officeart/2005/8/layout/default"/>
    <dgm:cxn modelId="{9B17BC52-EA45-4039-AAC4-A3A5DB74A146}" type="presParOf" srcId="{F3F27CE0-CADD-4F72-BA09-675E238F13F1}" destId="{152E45BB-445B-4EC3-9D46-701487610741}" srcOrd="2" destOrd="0" presId="urn:microsoft.com/office/officeart/2005/8/layout/default"/>
    <dgm:cxn modelId="{72D1CA46-93C3-461C-A7D9-8B46692052D7}" type="presParOf" srcId="{F3F27CE0-CADD-4F72-BA09-675E238F13F1}" destId="{4AE22C79-7B65-4E59-A356-A3164E5FF82A}" srcOrd="3" destOrd="0" presId="urn:microsoft.com/office/officeart/2005/8/layout/default"/>
    <dgm:cxn modelId="{0B7460A4-1A71-4E60-B9FC-F46E3D36E8A7}" type="presParOf" srcId="{F3F27CE0-CADD-4F72-BA09-675E238F13F1}" destId="{FE887B3C-26B6-4D22-BCD6-7C05E8474386}" srcOrd="4" destOrd="0" presId="urn:microsoft.com/office/officeart/2005/8/layout/default"/>
    <dgm:cxn modelId="{5C64F36D-E5E0-4143-BB0B-8EA250759131}" type="presParOf" srcId="{F3F27CE0-CADD-4F72-BA09-675E238F13F1}" destId="{CCD0CC6C-7893-4268-B8C0-C60A6729002F}" srcOrd="5" destOrd="0" presId="urn:microsoft.com/office/officeart/2005/8/layout/default"/>
    <dgm:cxn modelId="{D7352CE4-140F-49B3-BB5C-7C8404AB213B}" type="presParOf" srcId="{F3F27CE0-CADD-4F72-BA09-675E238F13F1}" destId="{A7808044-4649-49E8-BBB3-86BC04E99806}" srcOrd="6" destOrd="0" presId="urn:microsoft.com/office/officeart/2005/8/layout/default"/>
    <dgm:cxn modelId="{B42D4F89-B8A2-4DDC-9594-F7FBAE21A065}" type="presParOf" srcId="{F3F27CE0-CADD-4F72-BA09-675E238F13F1}" destId="{80374A0C-0EAF-46D7-8071-6B2284EBDD1B}" srcOrd="7" destOrd="0" presId="urn:microsoft.com/office/officeart/2005/8/layout/default"/>
    <dgm:cxn modelId="{83110EB4-55EC-45BA-BA21-3953160F927A}" type="presParOf" srcId="{F3F27CE0-CADD-4F72-BA09-675E238F13F1}" destId="{48F166E2-2B87-43E6-9E71-FD1E23A1935F}" srcOrd="8" destOrd="0" presId="urn:microsoft.com/office/officeart/2005/8/layout/default"/>
    <dgm:cxn modelId="{C601987F-5944-4B63-8339-98B27A03ECBF}" type="presParOf" srcId="{F3F27CE0-CADD-4F72-BA09-675E238F13F1}" destId="{C30BEDB4-4E04-477D-B42E-651971043914}" srcOrd="9" destOrd="0" presId="urn:microsoft.com/office/officeart/2005/8/layout/default"/>
    <dgm:cxn modelId="{25412585-095F-4A11-B78D-7E45E04F1003}" type="presParOf" srcId="{F3F27CE0-CADD-4F72-BA09-675E238F13F1}" destId="{AD1421B9-D68C-4E67-80E3-0E02F2D1396B}" srcOrd="10" destOrd="0" presId="urn:microsoft.com/office/officeart/2005/8/layout/default"/>
    <dgm:cxn modelId="{C54E75C7-1202-4C3D-B7D7-0F0D6BFF32BC}" type="presParOf" srcId="{F3F27CE0-CADD-4F72-BA09-675E238F13F1}" destId="{79159D2E-BC38-4EC2-9D23-2FF0FCF9199A}" srcOrd="11" destOrd="0" presId="urn:microsoft.com/office/officeart/2005/8/layout/default"/>
    <dgm:cxn modelId="{F8E40638-374C-4627-9E92-A7243C0CA22E}" type="presParOf" srcId="{F3F27CE0-CADD-4F72-BA09-675E238F13F1}" destId="{C09415EB-B052-4714-93F6-DBF2972A2A96}" srcOrd="12" destOrd="0" presId="urn:microsoft.com/office/officeart/2005/8/layout/default"/>
    <dgm:cxn modelId="{1039C515-A021-4787-97EB-8F7B686C8936}" type="presParOf" srcId="{F3F27CE0-CADD-4F72-BA09-675E238F13F1}" destId="{B4033AFD-FFAB-4E94-8F9A-C086B533BB00}" srcOrd="13" destOrd="0" presId="urn:microsoft.com/office/officeart/2005/8/layout/default"/>
    <dgm:cxn modelId="{311EDC34-A6D4-4621-B33A-3B3B511D92D3}" type="presParOf" srcId="{F3F27CE0-CADD-4F72-BA09-675E238F13F1}" destId="{48D947C1-C4F7-466C-955A-DE896ADD89DD}" srcOrd="14" destOrd="0" presId="urn:microsoft.com/office/officeart/2005/8/layout/default"/>
    <dgm:cxn modelId="{356F5444-7A8F-4898-A447-651770BEFB21}" type="presParOf" srcId="{F3F27CE0-CADD-4F72-BA09-675E238F13F1}" destId="{CE385F43-B5C7-4E2E-9F31-6A99F6359FF8}" srcOrd="15" destOrd="0" presId="urn:microsoft.com/office/officeart/2005/8/layout/default"/>
    <dgm:cxn modelId="{52FA20C3-DE87-4ED9-96F4-ED391B8E2CC7}" type="presParOf" srcId="{F3F27CE0-CADD-4F72-BA09-675E238F13F1}" destId="{F85BD38E-01FD-4103-9C2E-067629432C01}" srcOrd="16" destOrd="0" presId="urn:microsoft.com/office/officeart/2005/8/layout/default"/>
    <dgm:cxn modelId="{B12FE4FD-8B1C-4E79-AA45-509D82E560E7}" type="presParOf" srcId="{F3F27CE0-CADD-4F72-BA09-675E238F13F1}" destId="{8E5889CC-EDC3-4D7D-91C9-6B9AF553A4EB}" srcOrd="17" destOrd="0" presId="urn:microsoft.com/office/officeart/2005/8/layout/default"/>
    <dgm:cxn modelId="{44B6345C-749E-42CF-8906-CC1B10E92CCC}" type="presParOf" srcId="{F3F27CE0-CADD-4F72-BA09-675E238F13F1}" destId="{5CCD30C6-56CE-4E18-9342-D44C901CE34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055AC-1170-45F2-B3E1-BFE9595725A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F7368-DC8A-4C40-AE41-AC098093CE99}">
      <dgm:prSet phldrT="[Text]"/>
      <dgm:spPr/>
      <dgm:t>
        <a:bodyPr/>
        <a:lstStyle/>
        <a:p>
          <a:r>
            <a:rPr lang="de-DE" dirty="0" err="1"/>
            <a:t>Configuration</a:t>
          </a:r>
          <a:endParaRPr lang="en-US" dirty="0"/>
        </a:p>
      </dgm:t>
    </dgm:pt>
    <dgm:pt modelId="{1A4D04F7-BEBF-4815-B24D-5C950D58BBC9}" type="parTrans" cxnId="{96B57179-1701-4914-8AAA-58E11AD010A9}">
      <dgm:prSet/>
      <dgm:spPr/>
      <dgm:t>
        <a:bodyPr/>
        <a:lstStyle/>
        <a:p>
          <a:endParaRPr lang="en-US"/>
        </a:p>
      </dgm:t>
    </dgm:pt>
    <dgm:pt modelId="{DDA5A255-A984-4B75-8F0D-98E002F0786C}" type="sibTrans" cxnId="{96B57179-1701-4914-8AAA-58E11AD010A9}">
      <dgm:prSet/>
      <dgm:spPr/>
      <dgm:t>
        <a:bodyPr/>
        <a:lstStyle/>
        <a:p>
          <a:endParaRPr lang="en-US"/>
        </a:p>
      </dgm:t>
    </dgm:pt>
    <dgm:pt modelId="{F9C509F6-5CF6-431F-9E8D-CABD9CCB0246}">
      <dgm:prSet phldrT="[Text]"/>
      <dgm:spPr/>
      <dgm:t>
        <a:bodyPr/>
        <a:lstStyle/>
        <a:p>
          <a:r>
            <a:rPr lang="de-DE" dirty="0"/>
            <a:t>Resources</a:t>
          </a:r>
          <a:endParaRPr lang="en-US" dirty="0"/>
        </a:p>
      </dgm:t>
    </dgm:pt>
    <dgm:pt modelId="{03563C84-E469-40AD-B14A-4E48F9120A36}" type="parTrans" cxnId="{AFF41BC8-A963-4688-B48B-32D58CD2788F}">
      <dgm:prSet/>
      <dgm:spPr/>
      <dgm:t>
        <a:bodyPr/>
        <a:lstStyle/>
        <a:p>
          <a:endParaRPr lang="en-US"/>
        </a:p>
      </dgm:t>
    </dgm:pt>
    <dgm:pt modelId="{C7D297F3-CD19-42EE-A07D-9BBB620EC1C0}" type="sibTrans" cxnId="{AFF41BC8-A963-4688-B48B-32D58CD2788F}">
      <dgm:prSet/>
      <dgm:spPr/>
      <dgm:t>
        <a:bodyPr/>
        <a:lstStyle/>
        <a:p>
          <a:endParaRPr lang="en-US"/>
        </a:p>
      </dgm:t>
    </dgm:pt>
    <dgm:pt modelId="{84EDC23F-B8A2-415E-8FF3-E4BF5D728443}">
      <dgm:prSet phldrT="[Text]"/>
      <dgm:spPr/>
      <dgm:t>
        <a:bodyPr/>
        <a:lstStyle/>
        <a:p>
          <a:r>
            <a:rPr lang="de-DE" dirty="0"/>
            <a:t>MOF </a:t>
          </a:r>
          <a:r>
            <a:rPr lang="de-DE" dirty="0" err="1"/>
            <a:t>files</a:t>
          </a:r>
          <a:endParaRPr lang="en-US" dirty="0"/>
        </a:p>
      </dgm:t>
    </dgm:pt>
    <dgm:pt modelId="{0FB2B7DA-15B9-4E31-9F00-99F54B71D26B}" type="parTrans" cxnId="{933373CC-154A-4C43-AB32-9C09F8BC5A19}">
      <dgm:prSet/>
      <dgm:spPr/>
      <dgm:t>
        <a:bodyPr/>
        <a:lstStyle/>
        <a:p>
          <a:endParaRPr lang="en-US"/>
        </a:p>
      </dgm:t>
    </dgm:pt>
    <dgm:pt modelId="{7D2F041C-94F4-4728-8E62-577CD8899980}" type="sibTrans" cxnId="{933373CC-154A-4C43-AB32-9C09F8BC5A19}">
      <dgm:prSet/>
      <dgm:spPr/>
      <dgm:t>
        <a:bodyPr/>
        <a:lstStyle/>
        <a:p>
          <a:endParaRPr lang="en-US"/>
        </a:p>
      </dgm:t>
    </dgm:pt>
    <dgm:pt modelId="{A3EDD4EF-1CA2-4D98-9586-47EB6B8CFAA1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Configuration</a:t>
          </a:r>
          <a:r>
            <a:rPr lang="de-DE" dirty="0"/>
            <a:t> Manager</a:t>
          </a:r>
          <a:endParaRPr lang="en-US" dirty="0"/>
        </a:p>
      </dgm:t>
    </dgm:pt>
    <dgm:pt modelId="{83192E01-1EA7-4AC1-942D-B50461BBBD22}" type="parTrans" cxnId="{42D7BB6E-E296-489D-B19A-F82E5F69CAAA}">
      <dgm:prSet/>
      <dgm:spPr/>
      <dgm:t>
        <a:bodyPr/>
        <a:lstStyle/>
        <a:p>
          <a:endParaRPr lang="en-US"/>
        </a:p>
      </dgm:t>
    </dgm:pt>
    <dgm:pt modelId="{9550285D-5598-49B9-BE23-5C10D8057599}" type="sibTrans" cxnId="{42D7BB6E-E296-489D-B19A-F82E5F69CAAA}">
      <dgm:prSet/>
      <dgm:spPr/>
      <dgm:t>
        <a:bodyPr/>
        <a:lstStyle/>
        <a:p>
          <a:endParaRPr lang="en-US"/>
        </a:p>
      </dgm:t>
    </dgm:pt>
    <dgm:pt modelId="{E3988AA8-F19A-44FB-AD35-F7BF09C8E078}">
      <dgm:prSet phldrT="[Text]"/>
      <dgm:spPr/>
      <dgm:t>
        <a:bodyPr/>
        <a:lstStyle/>
        <a:p>
          <a:r>
            <a:rPr lang="de-DE" dirty="0"/>
            <a:t>Pull </a:t>
          </a:r>
          <a:r>
            <a:rPr lang="de-DE" dirty="0" err="1"/>
            <a:t>server</a:t>
          </a:r>
          <a:endParaRPr lang="en-US" dirty="0"/>
        </a:p>
      </dgm:t>
    </dgm:pt>
    <dgm:pt modelId="{B27A9F1A-E8C5-436E-BCEE-99FADE39ECEB}" type="parTrans" cxnId="{E6058441-93F0-4875-A611-B6A4CFF19110}">
      <dgm:prSet/>
      <dgm:spPr/>
      <dgm:t>
        <a:bodyPr/>
        <a:lstStyle/>
        <a:p>
          <a:endParaRPr lang="en-US"/>
        </a:p>
      </dgm:t>
    </dgm:pt>
    <dgm:pt modelId="{7F27045F-959D-4697-A64D-12640F46926D}" type="sibTrans" cxnId="{E6058441-93F0-4875-A611-B6A4CFF19110}">
      <dgm:prSet/>
      <dgm:spPr/>
      <dgm:t>
        <a:bodyPr/>
        <a:lstStyle/>
        <a:p>
          <a:endParaRPr lang="en-US"/>
        </a:p>
      </dgm:t>
    </dgm:pt>
    <dgm:pt modelId="{91F71CA2-8BE7-4250-9EF6-896D1F2C0C20}">
      <dgm:prSet phldrT="[Text]"/>
      <dgm:spPr/>
      <dgm:t>
        <a:bodyPr/>
        <a:lstStyle/>
        <a:p>
          <a:r>
            <a:rPr lang="de-DE" dirty="0"/>
            <a:t>DSC</a:t>
          </a:r>
          <a:endParaRPr lang="en-US" dirty="0"/>
        </a:p>
      </dgm:t>
    </dgm:pt>
    <dgm:pt modelId="{7505F6D0-EB18-45C9-B2E7-0DFDBCBF10BB}" type="parTrans" cxnId="{61B27235-CA9D-4877-9594-09676EF9E394}">
      <dgm:prSet/>
      <dgm:spPr/>
      <dgm:t>
        <a:bodyPr/>
        <a:lstStyle/>
        <a:p>
          <a:endParaRPr lang="en-US"/>
        </a:p>
      </dgm:t>
    </dgm:pt>
    <dgm:pt modelId="{A51D2C6B-7ACC-4D38-A046-F37BC062D672}" type="sibTrans" cxnId="{61B27235-CA9D-4877-9594-09676EF9E394}">
      <dgm:prSet/>
      <dgm:spPr/>
      <dgm:t>
        <a:bodyPr/>
        <a:lstStyle/>
        <a:p>
          <a:endParaRPr lang="en-US"/>
        </a:p>
      </dgm:t>
    </dgm:pt>
    <dgm:pt modelId="{DCD5F29C-B970-40FD-B114-448D4264881A}" type="pres">
      <dgm:prSet presAssocID="{6A6055AC-1170-45F2-B3E1-BFE9595725A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EFC13E-8477-428C-8F3B-9EAFCA562783}" type="pres">
      <dgm:prSet presAssocID="{91F71CA2-8BE7-4250-9EF6-896D1F2C0C20}" presName="centerShape" presStyleLbl="node0" presStyleIdx="0" presStyleCnt="1"/>
      <dgm:spPr/>
    </dgm:pt>
    <dgm:pt modelId="{A96E61E8-5B74-4F1F-A3B2-09F4A6525CD0}" type="pres">
      <dgm:prSet presAssocID="{44CF7368-DC8A-4C40-AE41-AC098093CE99}" presName="node" presStyleLbl="node1" presStyleIdx="0" presStyleCnt="5">
        <dgm:presLayoutVars>
          <dgm:bulletEnabled val="1"/>
        </dgm:presLayoutVars>
      </dgm:prSet>
      <dgm:spPr/>
    </dgm:pt>
    <dgm:pt modelId="{9047A75C-71B9-4DD7-BDA3-8712ED80F71E}" type="pres">
      <dgm:prSet presAssocID="{44CF7368-DC8A-4C40-AE41-AC098093CE99}" presName="dummy" presStyleCnt="0"/>
      <dgm:spPr/>
    </dgm:pt>
    <dgm:pt modelId="{F67E08BF-560F-4ED1-85A3-FFDC04B93C4E}" type="pres">
      <dgm:prSet presAssocID="{DDA5A255-A984-4B75-8F0D-98E002F0786C}" presName="sibTrans" presStyleLbl="sibTrans2D1" presStyleIdx="0" presStyleCnt="5"/>
      <dgm:spPr/>
    </dgm:pt>
    <dgm:pt modelId="{66C87693-0697-4F05-97CC-C74F3640C96A}" type="pres">
      <dgm:prSet presAssocID="{F9C509F6-5CF6-431F-9E8D-CABD9CCB0246}" presName="node" presStyleLbl="node1" presStyleIdx="1" presStyleCnt="5">
        <dgm:presLayoutVars>
          <dgm:bulletEnabled val="1"/>
        </dgm:presLayoutVars>
      </dgm:prSet>
      <dgm:spPr/>
    </dgm:pt>
    <dgm:pt modelId="{4452E13A-77A0-431D-A310-EB473E87EE19}" type="pres">
      <dgm:prSet presAssocID="{F9C509F6-5CF6-431F-9E8D-CABD9CCB0246}" presName="dummy" presStyleCnt="0"/>
      <dgm:spPr/>
    </dgm:pt>
    <dgm:pt modelId="{BC424E6E-44DA-4263-811D-3734DD56CB16}" type="pres">
      <dgm:prSet presAssocID="{C7D297F3-CD19-42EE-A07D-9BBB620EC1C0}" presName="sibTrans" presStyleLbl="sibTrans2D1" presStyleIdx="1" presStyleCnt="5"/>
      <dgm:spPr/>
    </dgm:pt>
    <dgm:pt modelId="{DD0D332B-5318-44BE-9D5E-B58789F9014D}" type="pres">
      <dgm:prSet presAssocID="{84EDC23F-B8A2-415E-8FF3-E4BF5D728443}" presName="node" presStyleLbl="node1" presStyleIdx="2" presStyleCnt="5">
        <dgm:presLayoutVars>
          <dgm:bulletEnabled val="1"/>
        </dgm:presLayoutVars>
      </dgm:prSet>
      <dgm:spPr/>
    </dgm:pt>
    <dgm:pt modelId="{AC9F025F-EBB0-4522-8E72-AAC93D101FDE}" type="pres">
      <dgm:prSet presAssocID="{84EDC23F-B8A2-415E-8FF3-E4BF5D728443}" presName="dummy" presStyleCnt="0"/>
      <dgm:spPr/>
    </dgm:pt>
    <dgm:pt modelId="{44C553EB-453A-4AE5-BA9A-1F36821D04D9}" type="pres">
      <dgm:prSet presAssocID="{7D2F041C-94F4-4728-8E62-577CD8899980}" presName="sibTrans" presStyleLbl="sibTrans2D1" presStyleIdx="2" presStyleCnt="5"/>
      <dgm:spPr/>
    </dgm:pt>
    <dgm:pt modelId="{F1B80161-7C8A-406F-A438-08CD2317C72D}" type="pres">
      <dgm:prSet presAssocID="{A3EDD4EF-1CA2-4D98-9586-47EB6B8CFAA1}" presName="node" presStyleLbl="node1" presStyleIdx="3" presStyleCnt="5">
        <dgm:presLayoutVars>
          <dgm:bulletEnabled val="1"/>
        </dgm:presLayoutVars>
      </dgm:prSet>
      <dgm:spPr/>
    </dgm:pt>
    <dgm:pt modelId="{398904DF-2CF3-47C1-8F33-3CFE305AF909}" type="pres">
      <dgm:prSet presAssocID="{A3EDD4EF-1CA2-4D98-9586-47EB6B8CFAA1}" presName="dummy" presStyleCnt="0"/>
      <dgm:spPr/>
    </dgm:pt>
    <dgm:pt modelId="{CDD01D8B-3EA8-4937-A745-FC3E94A5A5AD}" type="pres">
      <dgm:prSet presAssocID="{9550285D-5598-49B9-BE23-5C10D8057599}" presName="sibTrans" presStyleLbl="sibTrans2D1" presStyleIdx="3" presStyleCnt="5"/>
      <dgm:spPr/>
    </dgm:pt>
    <dgm:pt modelId="{C57091A0-3EFC-4A6E-A09B-B4621BA275D9}" type="pres">
      <dgm:prSet presAssocID="{E3988AA8-F19A-44FB-AD35-F7BF09C8E078}" presName="node" presStyleLbl="node1" presStyleIdx="4" presStyleCnt="5">
        <dgm:presLayoutVars>
          <dgm:bulletEnabled val="1"/>
        </dgm:presLayoutVars>
      </dgm:prSet>
      <dgm:spPr/>
    </dgm:pt>
    <dgm:pt modelId="{0684A178-58D5-4674-B7F3-AFBF748F22F9}" type="pres">
      <dgm:prSet presAssocID="{E3988AA8-F19A-44FB-AD35-F7BF09C8E078}" presName="dummy" presStyleCnt="0"/>
      <dgm:spPr/>
    </dgm:pt>
    <dgm:pt modelId="{A731871E-A3BF-448F-96DA-B3D5D84FA74D}" type="pres">
      <dgm:prSet presAssocID="{7F27045F-959D-4697-A64D-12640F46926D}" presName="sibTrans" presStyleLbl="sibTrans2D1" presStyleIdx="4" presStyleCnt="5"/>
      <dgm:spPr/>
    </dgm:pt>
  </dgm:ptLst>
  <dgm:cxnLst>
    <dgm:cxn modelId="{61D30D1F-2753-42B2-97E5-CEF08EFDB8F1}" type="presOf" srcId="{C7D297F3-CD19-42EE-A07D-9BBB620EC1C0}" destId="{BC424E6E-44DA-4263-811D-3734DD56CB16}" srcOrd="0" destOrd="0" presId="urn:microsoft.com/office/officeart/2005/8/layout/radial6"/>
    <dgm:cxn modelId="{61B27235-CA9D-4877-9594-09676EF9E394}" srcId="{6A6055AC-1170-45F2-B3E1-BFE9595725A2}" destId="{91F71CA2-8BE7-4250-9EF6-896D1F2C0C20}" srcOrd="0" destOrd="0" parTransId="{7505F6D0-EB18-45C9-B2E7-0DFDBCBF10BB}" sibTransId="{A51D2C6B-7ACC-4D38-A046-F37BC062D672}"/>
    <dgm:cxn modelId="{805D3E5F-E691-4849-8F0E-B2BD234F9CA6}" type="presOf" srcId="{F9C509F6-5CF6-431F-9E8D-CABD9CCB0246}" destId="{66C87693-0697-4F05-97CC-C74F3640C96A}" srcOrd="0" destOrd="0" presId="urn:microsoft.com/office/officeart/2005/8/layout/radial6"/>
    <dgm:cxn modelId="{E6058441-93F0-4875-A611-B6A4CFF19110}" srcId="{91F71CA2-8BE7-4250-9EF6-896D1F2C0C20}" destId="{E3988AA8-F19A-44FB-AD35-F7BF09C8E078}" srcOrd="4" destOrd="0" parTransId="{B27A9F1A-E8C5-436E-BCEE-99FADE39ECEB}" sibTransId="{7F27045F-959D-4697-A64D-12640F46926D}"/>
    <dgm:cxn modelId="{42D7BB6E-E296-489D-B19A-F82E5F69CAAA}" srcId="{91F71CA2-8BE7-4250-9EF6-896D1F2C0C20}" destId="{A3EDD4EF-1CA2-4D98-9586-47EB6B8CFAA1}" srcOrd="3" destOrd="0" parTransId="{83192E01-1EA7-4AC1-942D-B50461BBBD22}" sibTransId="{9550285D-5598-49B9-BE23-5C10D8057599}"/>
    <dgm:cxn modelId="{0B25FE4F-FDFB-4188-A4F9-1E5B392AB132}" type="presOf" srcId="{44CF7368-DC8A-4C40-AE41-AC098093CE99}" destId="{A96E61E8-5B74-4F1F-A3B2-09F4A6525CD0}" srcOrd="0" destOrd="0" presId="urn:microsoft.com/office/officeart/2005/8/layout/radial6"/>
    <dgm:cxn modelId="{08B35174-EF99-4081-9EBC-B03E816AEE2F}" type="presOf" srcId="{7F27045F-959D-4697-A64D-12640F46926D}" destId="{A731871E-A3BF-448F-96DA-B3D5D84FA74D}" srcOrd="0" destOrd="0" presId="urn:microsoft.com/office/officeart/2005/8/layout/radial6"/>
    <dgm:cxn modelId="{96B57179-1701-4914-8AAA-58E11AD010A9}" srcId="{91F71CA2-8BE7-4250-9EF6-896D1F2C0C20}" destId="{44CF7368-DC8A-4C40-AE41-AC098093CE99}" srcOrd="0" destOrd="0" parTransId="{1A4D04F7-BEBF-4815-B24D-5C950D58BBC9}" sibTransId="{DDA5A255-A984-4B75-8F0D-98E002F0786C}"/>
    <dgm:cxn modelId="{058C2F8D-7FBF-48FC-9905-7A8D24EF198F}" type="presOf" srcId="{91F71CA2-8BE7-4250-9EF6-896D1F2C0C20}" destId="{35EFC13E-8477-428C-8F3B-9EAFCA562783}" srcOrd="0" destOrd="0" presId="urn:microsoft.com/office/officeart/2005/8/layout/radial6"/>
    <dgm:cxn modelId="{EF92679B-942B-49F1-AE2A-C0E91528DD05}" type="presOf" srcId="{A3EDD4EF-1CA2-4D98-9586-47EB6B8CFAA1}" destId="{F1B80161-7C8A-406F-A438-08CD2317C72D}" srcOrd="0" destOrd="0" presId="urn:microsoft.com/office/officeart/2005/8/layout/radial6"/>
    <dgm:cxn modelId="{47D859BD-3832-4298-A7E4-0A43B6C57004}" type="presOf" srcId="{84EDC23F-B8A2-415E-8FF3-E4BF5D728443}" destId="{DD0D332B-5318-44BE-9D5E-B58789F9014D}" srcOrd="0" destOrd="0" presId="urn:microsoft.com/office/officeart/2005/8/layout/radial6"/>
    <dgm:cxn modelId="{CA1D50C2-9E0F-42D5-91C3-3820ABFE9072}" type="presOf" srcId="{DDA5A255-A984-4B75-8F0D-98E002F0786C}" destId="{F67E08BF-560F-4ED1-85A3-FFDC04B93C4E}" srcOrd="0" destOrd="0" presId="urn:microsoft.com/office/officeart/2005/8/layout/radial6"/>
    <dgm:cxn modelId="{AFF41BC8-A963-4688-B48B-32D58CD2788F}" srcId="{91F71CA2-8BE7-4250-9EF6-896D1F2C0C20}" destId="{F9C509F6-5CF6-431F-9E8D-CABD9CCB0246}" srcOrd="1" destOrd="0" parTransId="{03563C84-E469-40AD-B14A-4E48F9120A36}" sibTransId="{C7D297F3-CD19-42EE-A07D-9BBB620EC1C0}"/>
    <dgm:cxn modelId="{933373CC-154A-4C43-AB32-9C09F8BC5A19}" srcId="{91F71CA2-8BE7-4250-9EF6-896D1F2C0C20}" destId="{84EDC23F-B8A2-415E-8FF3-E4BF5D728443}" srcOrd="2" destOrd="0" parTransId="{0FB2B7DA-15B9-4E31-9F00-99F54B71D26B}" sibTransId="{7D2F041C-94F4-4728-8E62-577CD8899980}"/>
    <dgm:cxn modelId="{C66696CF-684A-4AA8-8BEC-D57318F5B5FD}" type="presOf" srcId="{9550285D-5598-49B9-BE23-5C10D8057599}" destId="{CDD01D8B-3EA8-4937-A745-FC3E94A5A5AD}" srcOrd="0" destOrd="0" presId="urn:microsoft.com/office/officeart/2005/8/layout/radial6"/>
    <dgm:cxn modelId="{D52588D6-96A1-4E72-B848-9D5931DC6A37}" type="presOf" srcId="{6A6055AC-1170-45F2-B3E1-BFE9595725A2}" destId="{DCD5F29C-B970-40FD-B114-448D4264881A}" srcOrd="0" destOrd="0" presId="urn:microsoft.com/office/officeart/2005/8/layout/radial6"/>
    <dgm:cxn modelId="{E0377FE8-0E3E-47B8-BB38-7B79C274646F}" type="presOf" srcId="{7D2F041C-94F4-4728-8E62-577CD8899980}" destId="{44C553EB-453A-4AE5-BA9A-1F36821D04D9}" srcOrd="0" destOrd="0" presId="urn:microsoft.com/office/officeart/2005/8/layout/radial6"/>
    <dgm:cxn modelId="{6A343DF2-17EE-435A-8F0E-7530F311B61F}" type="presOf" srcId="{E3988AA8-F19A-44FB-AD35-F7BF09C8E078}" destId="{C57091A0-3EFC-4A6E-A09B-B4621BA275D9}" srcOrd="0" destOrd="0" presId="urn:microsoft.com/office/officeart/2005/8/layout/radial6"/>
    <dgm:cxn modelId="{462D4984-6149-44C7-BB91-623D2A81E328}" type="presParOf" srcId="{DCD5F29C-B970-40FD-B114-448D4264881A}" destId="{35EFC13E-8477-428C-8F3B-9EAFCA562783}" srcOrd="0" destOrd="0" presId="urn:microsoft.com/office/officeart/2005/8/layout/radial6"/>
    <dgm:cxn modelId="{7D7187EA-4377-4D84-8A08-88D07033854F}" type="presParOf" srcId="{DCD5F29C-B970-40FD-B114-448D4264881A}" destId="{A96E61E8-5B74-4F1F-A3B2-09F4A6525CD0}" srcOrd="1" destOrd="0" presId="urn:microsoft.com/office/officeart/2005/8/layout/radial6"/>
    <dgm:cxn modelId="{7F4542F6-0C3C-45B0-BD15-631C9863D287}" type="presParOf" srcId="{DCD5F29C-B970-40FD-B114-448D4264881A}" destId="{9047A75C-71B9-4DD7-BDA3-8712ED80F71E}" srcOrd="2" destOrd="0" presId="urn:microsoft.com/office/officeart/2005/8/layout/radial6"/>
    <dgm:cxn modelId="{A7EC9C84-4D45-4746-BB20-AACEE3B0FCB3}" type="presParOf" srcId="{DCD5F29C-B970-40FD-B114-448D4264881A}" destId="{F67E08BF-560F-4ED1-85A3-FFDC04B93C4E}" srcOrd="3" destOrd="0" presId="urn:microsoft.com/office/officeart/2005/8/layout/radial6"/>
    <dgm:cxn modelId="{D430F46D-CF95-45A7-B4E7-1B5EEEC23A10}" type="presParOf" srcId="{DCD5F29C-B970-40FD-B114-448D4264881A}" destId="{66C87693-0697-4F05-97CC-C74F3640C96A}" srcOrd="4" destOrd="0" presId="urn:microsoft.com/office/officeart/2005/8/layout/radial6"/>
    <dgm:cxn modelId="{9B1B24DB-B823-40F6-A048-ACD91CCFC795}" type="presParOf" srcId="{DCD5F29C-B970-40FD-B114-448D4264881A}" destId="{4452E13A-77A0-431D-A310-EB473E87EE19}" srcOrd="5" destOrd="0" presId="urn:microsoft.com/office/officeart/2005/8/layout/radial6"/>
    <dgm:cxn modelId="{7E2B10DE-4A6A-410C-894F-558214134C27}" type="presParOf" srcId="{DCD5F29C-B970-40FD-B114-448D4264881A}" destId="{BC424E6E-44DA-4263-811D-3734DD56CB16}" srcOrd="6" destOrd="0" presId="urn:microsoft.com/office/officeart/2005/8/layout/radial6"/>
    <dgm:cxn modelId="{AF2B053B-6A9E-4A9D-98DD-C7D9DAB381B3}" type="presParOf" srcId="{DCD5F29C-B970-40FD-B114-448D4264881A}" destId="{DD0D332B-5318-44BE-9D5E-B58789F9014D}" srcOrd="7" destOrd="0" presId="urn:microsoft.com/office/officeart/2005/8/layout/radial6"/>
    <dgm:cxn modelId="{3CD1FD28-9C8C-48C3-857B-02AC0BE0E6B4}" type="presParOf" srcId="{DCD5F29C-B970-40FD-B114-448D4264881A}" destId="{AC9F025F-EBB0-4522-8E72-AAC93D101FDE}" srcOrd="8" destOrd="0" presId="urn:microsoft.com/office/officeart/2005/8/layout/radial6"/>
    <dgm:cxn modelId="{34783AE0-25A0-4DAF-8FFE-7BE11B42D241}" type="presParOf" srcId="{DCD5F29C-B970-40FD-B114-448D4264881A}" destId="{44C553EB-453A-4AE5-BA9A-1F36821D04D9}" srcOrd="9" destOrd="0" presId="urn:microsoft.com/office/officeart/2005/8/layout/radial6"/>
    <dgm:cxn modelId="{CAE03C8A-DF6C-4210-9BFF-075BFDF6C1B9}" type="presParOf" srcId="{DCD5F29C-B970-40FD-B114-448D4264881A}" destId="{F1B80161-7C8A-406F-A438-08CD2317C72D}" srcOrd="10" destOrd="0" presId="urn:microsoft.com/office/officeart/2005/8/layout/radial6"/>
    <dgm:cxn modelId="{A336F40D-C52B-4A2C-8E19-F6CBA6B9E364}" type="presParOf" srcId="{DCD5F29C-B970-40FD-B114-448D4264881A}" destId="{398904DF-2CF3-47C1-8F33-3CFE305AF909}" srcOrd="11" destOrd="0" presId="urn:microsoft.com/office/officeart/2005/8/layout/radial6"/>
    <dgm:cxn modelId="{9D697048-62AE-4929-8C28-CC15330780A9}" type="presParOf" srcId="{DCD5F29C-B970-40FD-B114-448D4264881A}" destId="{CDD01D8B-3EA8-4937-A745-FC3E94A5A5AD}" srcOrd="12" destOrd="0" presId="urn:microsoft.com/office/officeart/2005/8/layout/radial6"/>
    <dgm:cxn modelId="{2F633DC9-CEE3-4DD5-8394-5395EF7806A8}" type="presParOf" srcId="{DCD5F29C-B970-40FD-B114-448D4264881A}" destId="{C57091A0-3EFC-4A6E-A09B-B4621BA275D9}" srcOrd="13" destOrd="0" presId="urn:microsoft.com/office/officeart/2005/8/layout/radial6"/>
    <dgm:cxn modelId="{BA88F266-1D9B-4EB5-9E41-F40412A3DC54}" type="presParOf" srcId="{DCD5F29C-B970-40FD-B114-448D4264881A}" destId="{0684A178-58D5-4674-B7F3-AFBF748F22F9}" srcOrd="14" destOrd="0" presId="urn:microsoft.com/office/officeart/2005/8/layout/radial6"/>
    <dgm:cxn modelId="{0D3D983A-D2D1-41E8-A2A7-8D2D7D2F0090}" type="presParOf" srcId="{DCD5F29C-B970-40FD-B114-448D4264881A}" destId="{A731871E-A3BF-448F-96DA-B3D5D84FA74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80D85-76F7-4361-9BDE-FC90E5C171A2}">
      <dsp:nvSpPr>
        <dsp:cNvPr id="0" name=""/>
        <dsp:cNvSpPr/>
      </dsp:nvSpPr>
      <dsp:spPr>
        <a:xfrm>
          <a:off x="9197380" y="176428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Scripts</a:t>
          </a:r>
          <a:endParaRPr lang="en-US" sz="2100" kern="1200" dirty="0"/>
        </a:p>
      </dsp:txBody>
      <dsp:txXfrm>
        <a:off x="9197380" y="176428"/>
        <a:ext cx="2089436" cy="1253661"/>
      </dsp:txXfrm>
    </dsp:sp>
    <dsp:sp modelId="{152E45BB-445B-4EC3-9D46-701487610741}">
      <dsp:nvSpPr>
        <dsp:cNvPr id="0" name=""/>
        <dsp:cNvSpPr/>
      </dsp:nvSpPr>
      <dsp:spPr>
        <a:xfrm>
          <a:off x="6898999" y="176428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Environment Variables</a:t>
          </a:r>
        </a:p>
      </dsp:txBody>
      <dsp:txXfrm>
        <a:off x="6898999" y="176428"/>
        <a:ext cx="2089436" cy="1253661"/>
      </dsp:txXfrm>
    </dsp:sp>
    <dsp:sp modelId="{FE887B3C-26B6-4D22-BCD6-7C05E8474386}">
      <dsp:nvSpPr>
        <dsp:cNvPr id="0" name=""/>
        <dsp:cNvSpPr/>
      </dsp:nvSpPr>
      <dsp:spPr>
        <a:xfrm>
          <a:off x="4600619" y="176428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Registry</a:t>
          </a:r>
        </a:p>
      </dsp:txBody>
      <dsp:txXfrm>
        <a:off x="4600619" y="176428"/>
        <a:ext cx="2089436" cy="1253661"/>
      </dsp:txXfrm>
    </dsp:sp>
    <dsp:sp modelId="{A7808044-4649-49E8-BBB3-86BC04E99806}">
      <dsp:nvSpPr>
        <dsp:cNvPr id="0" name=""/>
        <dsp:cNvSpPr/>
      </dsp:nvSpPr>
      <dsp:spPr>
        <a:xfrm>
          <a:off x="2302239" y="176428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Repair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Desired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State</a:t>
          </a:r>
        </a:p>
      </dsp:txBody>
      <dsp:txXfrm>
        <a:off x="2302239" y="176428"/>
        <a:ext cx="2089436" cy="1253661"/>
      </dsp:txXfrm>
    </dsp:sp>
    <dsp:sp modelId="{48F166E2-2B87-43E6-9E71-FD1E23A1935F}">
      <dsp:nvSpPr>
        <dsp:cNvPr id="0" name=""/>
        <dsp:cNvSpPr/>
      </dsp:nvSpPr>
      <dsp:spPr>
        <a:xfrm>
          <a:off x="3859" y="176428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Report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Desired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State</a:t>
          </a:r>
        </a:p>
      </dsp:txBody>
      <dsp:txXfrm>
        <a:off x="3859" y="176428"/>
        <a:ext cx="2089436" cy="1253661"/>
      </dsp:txXfrm>
    </dsp:sp>
    <dsp:sp modelId="{AD1421B9-D68C-4E67-80E3-0E02F2D1396B}">
      <dsp:nvSpPr>
        <dsp:cNvPr id="0" name=""/>
        <dsp:cNvSpPr/>
      </dsp:nvSpPr>
      <dsp:spPr>
        <a:xfrm>
          <a:off x="9197380" y="1639034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Deploy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Software</a:t>
          </a:r>
        </a:p>
      </dsp:txBody>
      <dsp:txXfrm>
        <a:off x="9197380" y="1639034"/>
        <a:ext cx="2089436" cy="1253661"/>
      </dsp:txXfrm>
    </dsp:sp>
    <dsp:sp modelId="{C09415EB-B052-4714-93F6-DBF2972A2A96}">
      <dsp:nvSpPr>
        <dsp:cNvPr id="0" name=""/>
        <dsp:cNvSpPr/>
      </dsp:nvSpPr>
      <dsp:spPr>
        <a:xfrm>
          <a:off x="6898999" y="1639034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Roles and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Features</a:t>
          </a:r>
        </a:p>
      </dsp:txBody>
      <dsp:txXfrm>
        <a:off x="6898999" y="1639034"/>
        <a:ext cx="2089436" cy="1253661"/>
      </dsp:txXfrm>
    </dsp:sp>
    <dsp:sp modelId="{48D947C1-C4F7-466C-955A-DE896ADD89DD}">
      <dsp:nvSpPr>
        <dsp:cNvPr id="0" name=""/>
        <dsp:cNvSpPr/>
      </dsp:nvSpPr>
      <dsp:spPr>
        <a:xfrm>
          <a:off x="4600619" y="1639034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Files and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Directories</a:t>
          </a:r>
        </a:p>
      </dsp:txBody>
      <dsp:txXfrm>
        <a:off x="4600619" y="1639034"/>
        <a:ext cx="2089436" cy="1253661"/>
      </dsp:txXfrm>
    </dsp:sp>
    <dsp:sp modelId="{F85BD38E-01FD-4103-9C2E-067629432C01}">
      <dsp:nvSpPr>
        <dsp:cNvPr id="0" name=""/>
        <dsp:cNvSpPr/>
      </dsp:nvSpPr>
      <dsp:spPr>
        <a:xfrm>
          <a:off x="2302239" y="1639034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Processes and Services</a:t>
          </a:r>
        </a:p>
      </dsp:txBody>
      <dsp:txXfrm>
        <a:off x="2302239" y="1639034"/>
        <a:ext cx="2089436" cy="1253661"/>
      </dsp:txXfrm>
    </dsp:sp>
    <dsp:sp modelId="{5CCD30C6-56CE-4E18-9342-D44C901CE34D}">
      <dsp:nvSpPr>
        <dsp:cNvPr id="0" name=""/>
        <dsp:cNvSpPr/>
      </dsp:nvSpPr>
      <dsp:spPr>
        <a:xfrm>
          <a:off x="3859" y="1639034"/>
          <a:ext cx="2089436" cy="125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Users and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AU" sz="2100" kern="1200" dirty="0"/>
            <a:t>Groups</a:t>
          </a:r>
        </a:p>
      </dsp:txBody>
      <dsp:txXfrm>
        <a:off x="3859" y="1639034"/>
        <a:ext cx="2089436" cy="1253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1871E-A3BF-448F-96DA-B3D5D84FA74D}">
      <dsp:nvSpPr>
        <dsp:cNvPr id="0" name=""/>
        <dsp:cNvSpPr/>
      </dsp:nvSpPr>
      <dsp:spPr>
        <a:xfrm>
          <a:off x="2137715" y="722087"/>
          <a:ext cx="4812513" cy="4812513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01D8B-3EA8-4937-A745-FC3E94A5A5AD}">
      <dsp:nvSpPr>
        <dsp:cNvPr id="0" name=""/>
        <dsp:cNvSpPr/>
      </dsp:nvSpPr>
      <dsp:spPr>
        <a:xfrm>
          <a:off x="2137715" y="722087"/>
          <a:ext cx="4812513" cy="4812513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53EB-453A-4AE5-BA9A-1F36821D04D9}">
      <dsp:nvSpPr>
        <dsp:cNvPr id="0" name=""/>
        <dsp:cNvSpPr/>
      </dsp:nvSpPr>
      <dsp:spPr>
        <a:xfrm>
          <a:off x="2137715" y="722087"/>
          <a:ext cx="4812513" cy="4812513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24E6E-44DA-4263-811D-3734DD56CB16}">
      <dsp:nvSpPr>
        <dsp:cNvPr id="0" name=""/>
        <dsp:cNvSpPr/>
      </dsp:nvSpPr>
      <dsp:spPr>
        <a:xfrm>
          <a:off x="2137715" y="722087"/>
          <a:ext cx="4812513" cy="4812513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08BF-560F-4ED1-85A3-FFDC04B93C4E}">
      <dsp:nvSpPr>
        <dsp:cNvPr id="0" name=""/>
        <dsp:cNvSpPr/>
      </dsp:nvSpPr>
      <dsp:spPr>
        <a:xfrm>
          <a:off x="2137715" y="722087"/>
          <a:ext cx="4812513" cy="4812513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FC13E-8477-428C-8F3B-9EAFCA562783}">
      <dsp:nvSpPr>
        <dsp:cNvPr id="0" name=""/>
        <dsp:cNvSpPr/>
      </dsp:nvSpPr>
      <dsp:spPr>
        <a:xfrm>
          <a:off x="3436822" y="2021194"/>
          <a:ext cx="2214299" cy="2214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DSC</a:t>
          </a:r>
          <a:endParaRPr lang="en-US" sz="6000" kern="1200" dirty="0"/>
        </a:p>
      </dsp:txBody>
      <dsp:txXfrm>
        <a:off x="3761099" y="2345471"/>
        <a:ext cx="1565745" cy="1565745"/>
      </dsp:txXfrm>
    </dsp:sp>
    <dsp:sp modelId="{A96E61E8-5B74-4F1F-A3B2-09F4A6525CD0}">
      <dsp:nvSpPr>
        <dsp:cNvPr id="0" name=""/>
        <dsp:cNvSpPr/>
      </dsp:nvSpPr>
      <dsp:spPr>
        <a:xfrm>
          <a:off x="3768967" y="2883"/>
          <a:ext cx="1550009" cy="1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Configuration</a:t>
          </a:r>
          <a:endParaRPr lang="en-US" sz="1300" kern="1200" dirty="0"/>
        </a:p>
      </dsp:txBody>
      <dsp:txXfrm>
        <a:off x="3995961" y="229877"/>
        <a:ext cx="1096021" cy="1096021"/>
      </dsp:txXfrm>
    </dsp:sp>
    <dsp:sp modelId="{66C87693-0697-4F05-97CC-C74F3640C96A}">
      <dsp:nvSpPr>
        <dsp:cNvPr id="0" name=""/>
        <dsp:cNvSpPr/>
      </dsp:nvSpPr>
      <dsp:spPr>
        <a:xfrm>
          <a:off x="6004384" y="1627008"/>
          <a:ext cx="1550009" cy="1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Resources</a:t>
          </a:r>
          <a:endParaRPr lang="en-US" sz="1300" kern="1200" dirty="0"/>
        </a:p>
      </dsp:txBody>
      <dsp:txXfrm>
        <a:off x="6231378" y="1854002"/>
        <a:ext cx="1096021" cy="1096021"/>
      </dsp:txXfrm>
    </dsp:sp>
    <dsp:sp modelId="{DD0D332B-5318-44BE-9D5E-B58789F9014D}">
      <dsp:nvSpPr>
        <dsp:cNvPr id="0" name=""/>
        <dsp:cNvSpPr/>
      </dsp:nvSpPr>
      <dsp:spPr>
        <a:xfrm>
          <a:off x="5150531" y="4254898"/>
          <a:ext cx="1550009" cy="1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MOF </a:t>
          </a:r>
          <a:r>
            <a:rPr lang="de-DE" sz="1300" kern="1200" dirty="0" err="1"/>
            <a:t>files</a:t>
          </a:r>
          <a:endParaRPr lang="en-US" sz="1300" kern="1200" dirty="0"/>
        </a:p>
      </dsp:txBody>
      <dsp:txXfrm>
        <a:off x="5377525" y="4481892"/>
        <a:ext cx="1096021" cy="1096021"/>
      </dsp:txXfrm>
    </dsp:sp>
    <dsp:sp modelId="{F1B80161-7C8A-406F-A438-08CD2317C72D}">
      <dsp:nvSpPr>
        <dsp:cNvPr id="0" name=""/>
        <dsp:cNvSpPr/>
      </dsp:nvSpPr>
      <dsp:spPr>
        <a:xfrm>
          <a:off x="2387404" y="4254898"/>
          <a:ext cx="1550009" cy="1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Local</a:t>
          </a:r>
          <a:r>
            <a:rPr lang="de-DE" sz="1300" kern="1200" dirty="0"/>
            <a:t> </a:t>
          </a:r>
          <a:r>
            <a:rPr lang="de-DE" sz="1300" kern="1200" dirty="0" err="1"/>
            <a:t>Configuration</a:t>
          </a:r>
          <a:r>
            <a:rPr lang="de-DE" sz="1300" kern="1200" dirty="0"/>
            <a:t> Manager</a:t>
          </a:r>
          <a:endParaRPr lang="en-US" sz="1300" kern="1200" dirty="0"/>
        </a:p>
      </dsp:txBody>
      <dsp:txXfrm>
        <a:off x="2614398" y="4481892"/>
        <a:ext cx="1096021" cy="1096021"/>
      </dsp:txXfrm>
    </dsp:sp>
    <dsp:sp modelId="{C57091A0-3EFC-4A6E-A09B-B4621BA275D9}">
      <dsp:nvSpPr>
        <dsp:cNvPr id="0" name=""/>
        <dsp:cNvSpPr/>
      </dsp:nvSpPr>
      <dsp:spPr>
        <a:xfrm>
          <a:off x="1533550" y="1627008"/>
          <a:ext cx="1550009" cy="1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Pull </a:t>
          </a:r>
          <a:r>
            <a:rPr lang="de-DE" sz="1300" kern="1200" dirty="0" err="1"/>
            <a:t>server</a:t>
          </a:r>
          <a:endParaRPr lang="en-US" sz="1300" kern="1200" dirty="0"/>
        </a:p>
      </dsp:txBody>
      <dsp:txXfrm>
        <a:off x="1760544" y="1854002"/>
        <a:ext cx="1096021" cy="1096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10/21/2018 9:27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10/21/2018 9:22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powershell/wmf/dsc_encryptedmo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sdn.microsoft.com/en-us/powershell/dsc/securemof" TargetMode="External"/><Relationship Id="rId5" Type="http://schemas.openxmlformats.org/officeDocument/2006/relationships/hyperlink" Target="https://msdn.microsoft.com/en-us/powershell/wmf/limitation_dsc" TargetMode="External"/><Relationship Id="rId4" Type="http://schemas.openxmlformats.org/officeDocument/2006/relationships/hyperlink" Target="https://msdn.microsoft.com/en-us/library/ms995355.aspx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10/21/2018 9:22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10/21/2018 9:22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10/21/2018 9:27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</a:rPr>
              <a:t>Encrypted MOFs using DPAPI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  <a:hlinkClick r:id="rId3"/>
              </a:rPr>
              <a:t>https://msdn.microsoft.com/en-us/powershell/wmf/dsc_encryptedmof</a:t>
            </a:r>
            <a:endParaRPr lang="en-US" sz="1200" kern="1200" dirty="0">
              <a:solidFill>
                <a:schemeClr val="tx1"/>
              </a:solidFill>
              <a:effectLst/>
              <a:latin typeface="Segoe UI Ligh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  <a:hlinkClick r:id="rId4"/>
              </a:rPr>
              <a:t>https://msdn.microsoft.com/en-us/library/ms995355.aspx</a:t>
            </a:r>
            <a:endParaRPr lang="en-US" sz="1200" kern="1200" dirty="0">
              <a:solidFill>
                <a:schemeClr val="tx1"/>
              </a:solidFill>
              <a:effectLst/>
              <a:latin typeface="Segoe UI Ligh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</a:rPr>
              <a:t>Breaking Change: Certificates used to encrypt/decrypt passwords in DSC configurations may not work after installing WMF 5.0 RTM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</a:rPr>
              <a:t>Allows long passwords, required document encryption certificate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  <a:hlinkClick r:id="rId5"/>
              </a:rPr>
              <a:t>https://msdn.microsoft.com/en-us/powershell/wmf/limitation_dsc</a:t>
            </a:r>
            <a:endParaRPr lang="en-US" sz="1200" kern="1200" dirty="0">
              <a:solidFill>
                <a:schemeClr val="tx1"/>
              </a:solidFill>
              <a:effectLst/>
              <a:latin typeface="Segoe UI Ligh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</a:rPr>
              <a:t>Securing the MOF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/>
                <a:ea typeface="+mn-ea"/>
                <a:cs typeface="+mn-cs"/>
                <a:hlinkClick r:id="rId6"/>
              </a:rPr>
              <a:t>https://msdn.microsoft.com/en-us/powershell/dsc/securemof</a:t>
            </a:r>
            <a:endParaRPr lang="en-US" sz="1200" kern="1200" dirty="0">
              <a:solidFill>
                <a:schemeClr val="tx1"/>
              </a:solidFill>
              <a:effectLst/>
              <a:latin typeface="Segoe UI Ligh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9B14B72-BE03-4760-B747-D349DA60D861}" type="datetime8">
              <a:rPr lang="en-US" smtClean="0"/>
              <a:t>10/21/2018 9:27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10/21/2018 9:22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10/21/2018 9:22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3BF71-68F2-4D0C-8356-40F7E9BEC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D9AEA-F7FD-4BEC-ACC7-737B99845C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CCB5-44C0-4DAF-9342-568D7AA285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65D52-B464-459C-BA55-BCD0418180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General content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685800"/>
          </a:xfrm>
          <a:noFill/>
        </p:spPr>
        <p:txBody>
          <a:bodyPr rIns="9144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06400" y="1143000"/>
            <a:ext cx="11176000" cy="49530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2800" baseline="0">
                <a:solidFill>
                  <a:srgbClr val="3F3F3F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354008" y="6492876"/>
            <a:ext cx="2844800" cy="365125"/>
          </a:xfrm>
        </p:spPr>
        <p:txBody>
          <a:bodyPr/>
          <a:lstStyle>
            <a:lvl1pPr>
              <a:defRPr>
                <a:solidFill>
                  <a:srgbClr val="3F3F3F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4673600" y="6477001"/>
            <a:ext cx="2844800" cy="365125"/>
          </a:xfrm>
          <a:prstGeom prst="rect">
            <a:avLst/>
          </a:prstGeom>
        </p:spPr>
        <p:txBody>
          <a:bodyPr vert="horz" lIns="182880" tIns="45720" rIns="18288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3F3F3F"/>
                </a:solidFill>
                <a:latin typeface="+mn-l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036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CC897-1F7A-4066-847D-56265D7A2D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E6903-33FE-4422-BD48-54A0CE2642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D886A-A5DE-478C-B12A-EDD704E705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D583F-63D4-44EB-B40F-8B2CEB88C7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EB76B-B17B-45B7-8CCC-26934F234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17695-1CB4-4931-9AC5-1A1555CCC1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76959-E6FB-4114-BA2E-31F2EA570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janhendrikpeters.de/rdweb/webcli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janhendrikpeters.de/rdweb/webclient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janhendrikpeters.de/rdweb/webclient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elcolas/datum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e@janhendrikpeters.de" TargetMode="External"/><Relationship Id="rId2" Type="http://schemas.openxmlformats.org/officeDocument/2006/relationships/hyperlink" Target="mailto:Jan-Hendrik.Peters@microsoft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Jan-Hendrik Peters @ SCOTPSUG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63CC-E4C2-4DF2-805A-781DFF9C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9623BE-A60B-4FC8-BD87-C39590E5754E}"/>
              </a:ext>
            </a:extLst>
          </p:cNvPr>
          <p:cNvGrpSpPr/>
          <p:nvPr/>
        </p:nvGrpSpPr>
        <p:grpSpPr>
          <a:xfrm>
            <a:off x="505305" y="1181974"/>
            <a:ext cx="11154078" cy="5445046"/>
            <a:chOff x="505305" y="1181974"/>
            <a:chExt cx="11154078" cy="5445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D3966A-7536-453D-9BB3-3634693CC51B}"/>
                </a:ext>
              </a:extLst>
            </p:cNvPr>
            <p:cNvSpPr txBox="1"/>
            <p:nvPr/>
          </p:nvSpPr>
          <p:spPr>
            <a:xfrm>
              <a:off x="659376" y="1181974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Authoring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8D9748-C302-4C9C-9DE5-7B2555449917}"/>
                </a:ext>
              </a:extLst>
            </p:cNvPr>
            <p:cNvSpPr txBox="1"/>
            <p:nvPr/>
          </p:nvSpPr>
          <p:spPr>
            <a:xfrm>
              <a:off x="5518759" y="1181974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358BEC-0AB8-4620-AF67-40812FE8404B}"/>
                </a:ext>
              </a:extLst>
            </p:cNvPr>
            <p:cNvSpPr txBox="1"/>
            <p:nvPr/>
          </p:nvSpPr>
          <p:spPr>
            <a:xfrm>
              <a:off x="10122324" y="1186442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Nodes</a:t>
              </a:r>
            </a:p>
          </p:txBody>
        </p:sp>
        <p:pic>
          <p:nvPicPr>
            <p:cNvPr id="11" name="Picture 3" descr="\\MAGNUM\Projects\Microsoft\Cloud Power FY12\Design\ICONS_PNG\Laptop.png">
              <a:extLst>
                <a:ext uri="{FF2B5EF4-FFF2-40B4-BE49-F238E27FC236}">
                  <a16:creationId xmlns:a16="http://schemas.microsoft.com/office/drawing/2014/main" id="{6A3A8D2A-3463-4CC8-AC69-57B51A898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64083" y="1562974"/>
              <a:ext cx="1527751" cy="1527751"/>
            </a:xfrm>
            <a:prstGeom prst="rect">
              <a:avLst/>
            </a:prstGeom>
            <a:noFill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C1F21A-89AB-45A3-98B3-AAB19756CC33}"/>
                </a:ext>
              </a:extLst>
            </p:cNvPr>
            <p:cNvGrpSpPr/>
            <p:nvPr/>
          </p:nvGrpSpPr>
          <p:grpSpPr>
            <a:xfrm>
              <a:off x="505305" y="3084477"/>
              <a:ext cx="1792850" cy="1149875"/>
              <a:chOff x="917949" y="3040063"/>
              <a:chExt cx="1828800" cy="1172932"/>
            </a:xfrm>
          </p:grpSpPr>
          <p:pic>
            <p:nvPicPr>
              <p:cNvPr id="13" name="Picture 12" descr="\\MAGNUM\Projects\Microsoft\Cloud Power FY12\Design\ICONS_PNG\Document.png">
                <a:extLst>
                  <a:ext uri="{FF2B5EF4-FFF2-40B4-BE49-F238E27FC236}">
                    <a16:creationId xmlns:a16="http://schemas.microsoft.com/office/drawing/2014/main" id="{A6E7B057-59A5-44F4-BB33-99FEA908E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 bwMode="auto">
              <a:xfrm>
                <a:off x="1375149" y="3040063"/>
                <a:ext cx="914400" cy="914400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1A8747-0740-4990-996F-9501B47E1DD1}"/>
                  </a:ext>
                </a:extLst>
              </p:cNvPr>
              <p:cNvSpPr txBox="1"/>
              <p:nvPr/>
            </p:nvSpPr>
            <p:spPr>
              <a:xfrm>
                <a:off x="917949" y="3695930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Server1.mof</a:t>
                </a:r>
              </a:p>
            </p:txBody>
          </p:sp>
        </p:grpSp>
        <p:sp>
          <p:nvSpPr>
            <p:cNvPr id="15" name="Right Arrow 38">
              <a:extLst>
                <a:ext uri="{FF2B5EF4-FFF2-40B4-BE49-F238E27FC236}">
                  <a16:creationId xmlns:a16="http://schemas.microsoft.com/office/drawing/2014/main" id="{93FF8395-DC0C-4712-9D08-619659F1325E}"/>
                </a:ext>
              </a:extLst>
            </p:cNvPr>
            <p:cNvSpPr/>
            <p:nvPr/>
          </p:nvSpPr>
          <p:spPr bwMode="auto">
            <a:xfrm>
              <a:off x="2134460" y="2074888"/>
              <a:ext cx="7962163" cy="683213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Pushed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6473C7-F135-4C3B-914E-5FF2B33426B1}"/>
                </a:ext>
              </a:extLst>
            </p:cNvPr>
            <p:cNvGrpSpPr/>
            <p:nvPr/>
          </p:nvGrpSpPr>
          <p:grpSpPr>
            <a:xfrm>
              <a:off x="9854732" y="1427388"/>
              <a:ext cx="1792850" cy="1979951"/>
              <a:chOff x="9323581" y="1643064"/>
              <a:chExt cx="1828800" cy="2019653"/>
            </a:xfrm>
          </p:grpSpPr>
          <p:pic>
            <p:nvPicPr>
              <p:cNvPr id="17" name="Picture 1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E95EB4D4-03BF-4BBD-919C-96D80715D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9323581" y="1643064"/>
                <a:ext cx="1828800" cy="1828800"/>
              </a:xfrm>
              <a:prstGeom prst="rect">
                <a:avLst/>
              </a:prstGeom>
              <a:noFill/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CEE1A5-5CD9-461B-A282-FCB54BD22EAE}"/>
                  </a:ext>
                </a:extLst>
              </p:cNvPr>
              <p:cNvSpPr txBox="1"/>
              <p:nvPr/>
            </p:nvSpPr>
            <p:spPr>
              <a:xfrm>
                <a:off x="9323581" y="3145652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</a:t>
                </a:r>
              </a:p>
            </p:txBody>
          </p:sp>
        </p:grpSp>
        <p:pic>
          <p:nvPicPr>
            <p:cNvPr id="19" name="Picture 2" descr="\\MAGNUM\Projects\Microsoft\Cloud Power FY12\Design\ICONS_PNG\Next_Gen_Application.png">
              <a:extLst>
                <a:ext uri="{FF2B5EF4-FFF2-40B4-BE49-F238E27FC236}">
                  <a16:creationId xmlns:a16="http://schemas.microsoft.com/office/drawing/2014/main" id="{4892BDEF-96AF-4D15-95A0-2096911CA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31052" y="3123226"/>
              <a:ext cx="1625095" cy="1625095"/>
            </a:xfrm>
            <a:prstGeom prst="rect">
              <a:avLst/>
            </a:prstGeom>
            <a:noFill/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E0FF54F-71A5-4265-AE27-A8074FC0F831}"/>
                </a:ext>
              </a:extLst>
            </p:cNvPr>
            <p:cNvGrpSpPr/>
            <p:nvPr/>
          </p:nvGrpSpPr>
          <p:grpSpPr>
            <a:xfrm>
              <a:off x="5298667" y="4704627"/>
              <a:ext cx="1594667" cy="1559645"/>
              <a:chOff x="9004759" y="599109"/>
              <a:chExt cx="1869866" cy="1828800"/>
            </a:xfrm>
          </p:grpSpPr>
          <p:pic>
            <p:nvPicPr>
              <p:cNvPr id="21" name="Picture 2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89A29945-A460-40B3-97CC-3849D7978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9045825" y="599109"/>
                <a:ext cx="1828800" cy="1828800"/>
              </a:xfrm>
              <a:prstGeom prst="rect">
                <a:avLst/>
              </a:prstGeom>
              <a:noFill/>
            </p:spPr>
          </p:pic>
          <p:pic>
            <p:nvPicPr>
              <p:cNvPr id="22" name="Picture 5" descr="C:\Users\mitchellg\Desktop\Folder.png">
                <a:extLst>
                  <a:ext uri="{FF2B5EF4-FFF2-40B4-BE49-F238E27FC236}">
                    <a16:creationId xmlns:a16="http://schemas.microsoft.com/office/drawing/2014/main" id="{0F75D4EF-6F1E-463C-9A37-70176391A3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9004759" y="901721"/>
                <a:ext cx="1063142" cy="1063142"/>
              </a:xfrm>
              <a:prstGeom prst="rect">
                <a:avLst/>
              </a:prstGeom>
              <a:noFill/>
            </p:spPr>
          </p:pic>
        </p:grpSp>
        <p:sp>
          <p:nvSpPr>
            <p:cNvPr id="23" name="U-Turn Arrow 48">
              <a:extLst>
                <a:ext uri="{FF2B5EF4-FFF2-40B4-BE49-F238E27FC236}">
                  <a16:creationId xmlns:a16="http://schemas.microsoft.com/office/drawing/2014/main" id="{F6DDB762-AB98-485E-9B23-0D8F431D0192}"/>
                </a:ext>
              </a:extLst>
            </p:cNvPr>
            <p:cNvSpPr/>
            <p:nvPr/>
          </p:nvSpPr>
          <p:spPr bwMode="auto">
            <a:xfrm rot="16200000">
              <a:off x="7907012" y="2300701"/>
              <a:ext cx="1192381" cy="3189308"/>
            </a:xfrm>
            <a:prstGeom prst="uturnArrow">
              <a:avLst>
                <a:gd name="adj1" fmla="val 25000"/>
                <a:gd name="adj2" fmla="val 25000"/>
                <a:gd name="adj3" fmla="val 25881"/>
                <a:gd name="adj4" fmla="val 43750"/>
                <a:gd name="adj5" fmla="val 10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</a:t>
              </a: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Pulled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924E70-B40E-47C5-B2A8-1DC66333B70F}"/>
                </a:ext>
              </a:extLst>
            </p:cNvPr>
            <p:cNvGrpSpPr/>
            <p:nvPr/>
          </p:nvGrpSpPr>
          <p:grpSpPr>
            <a:xfrm>
              <a:off x="9866533" y="3037228"/>
              <a:ext cx="1792850" cy="1979951"/>
              <a:chOff x="9323581" y="1643064"/>
              <a:chExt cx="1828800" cy="2019653"/>
            </a:xfrm>
          </p:grpSpPr>
          <p:pic>
            <p:nvPicPr>
              <p:cNvPr id="25" name="Picture 24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A70B4B33-A7BF-4078-BFFF-D6848C07B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9323581" y="1643064"/>
                <a:ext cx="1828800" cy="1828800"/>
              </a:xfrm>
              <a:prstGeom prst="rect">
                <a:avLst/>
              </a:prstGeom>
              <a:noFill/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E8C81F-CCB5-496F-87F1-2F58FA7AF1A6}"/>
                  </a:ext>
                </a:extLst>
              </p:cNvPr>
              <p:cNvSpPr txBox="1"/>
              <p:nvPr/>
            </p:nvSpPr>
            <p:spPr>
              <a:xfrm>
                <a:off x="9323581" y="3145652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2231BC-7366-4CFC-96EE-0A66B9A4E1DE}"/>
                </a:ext>
              </a:extLst>
            </p:cNvPr>
            <p:cNvGrpSpPr/>
            <p:nvPr/>
          </p:nvGrpSpPr>
          <p:grpSpPr>
            <a:xfrm>
              <a:off x="9854732" y="4647069"/>
              <a:ext cx="1792850" cy="1979951"/>
              <a:chOff x="9323581" y="1643064"/>
              <a:chExt cx="1828800" cy="2019653"/>
            </a:xfrm>
          </p:grpSpPr>
          <p:pic>
            <p:nvPicPr>
              <p:cNvPr id="28" name="Picture 27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4FB2CAB9-3C8A-4ABA-BC61-3393F6B15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9323581" y="1643064"/>
                <a:ext cx="1828800" cy="1828800"/>
              </a:xfrm>
              <a:prstGeom prst="rect">
                <a:avLst/>
              </a:prstGeom>
              <a:noFill/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29B6B3-5323-4BCE-BF5E-67D93A72D1D0}"/>
                  </a:ext>
                </a:extLst>
              </p:cNvPr>
              <p:cNvSpPr txBox="1"/>
              <p:nvPr/>
            </p:nvSpPr>
            <p:spPr>
              <a:xfrm>
                <a:off x="9323581" y="3145652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575064-B8C6-45E3-8FF9-000655C78392}"/>
                </a:ext>
              </a:extLst>
            </p:cNvPr>
            <p:cNvGrpSpPr/>
            <p:nvPr/>
          </p:nvGrpSpPr>
          <p:grpSpPr>
            <a:xfrm>
              <a:off x="505305" y="3816449"/>
              <a:ext cx="1792850" cy="1149875"/>
              <a:chOff x="917949" y="3040063"/>
              <a:chExt cx="1828800" cy="1172932"/>
            </a:xfrm>
          </p:grpSpPr>
          <p:pic>
            <p:nvPicPr>
              <p:cNvPr id="31" name="Picture 30" descr="\\MAGNUM\Projects\Microsoft\Cloud Power FY12\Design\ICONS_PNG\Document.png">
                <a:extLst>
                  <a:ext uri="{FF2B5EF4-FFF2-40B4-BE49-F238E27FC236}">
                    <a16:creationId xmlns:a16="http://schemas.microsoft.com/office/drawing/2014/main" id="{B95A3731-1637-4576-A73F-3C87137145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 bwMode="auto">
              <a:xfrm>
                <a:off x="1375149" y="3040063"/>
                <a:ext cx="914400" cy="914400"/>
              </a:xfrm>
              <a:prstGeom prst="rect">
                <a:avLst/>
              </a:prstGeom>
              <a:noFill/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24056C-0C9E-412F-9A82-753AC14C5C28}"/>
                  </a:ext>
                </a:extLst>
              </p:cNvPr>
              <p:cNvSpPr txBox="1"/>
              <p:nvPr/>
            </p:nvSpPr>
            <p:spPr>
              <a:xfrm>
                <a:off x="917949" y="3695930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Server1.mof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45573C-50A3-4836-A910-4B5690DBDA72}"/>
                </a:ext>
              </a:extLst>
            </p:cNvPr>
            <p:cNvGrpSpPr/>
            <p:nvPr/>
          </p:nvGrpSpPr>
          <p:grpSpPr>
            <a:xfrm>
              <a:off x="505305" y="4548421"/>
              <a:ext cx="1792850" cy="1149875"/>
              <a:chOff x="917949" y="3040063"/>
              <a:chExt cx="1828800" cy="1172932"/>
            </a:xfrm>
          </p:grpSpPr>
          <p:pic>
            <p:nvPicPr>
              <p:cNvPr id="34" name="Picture 33" descr="\\MAGNUM\Projects\Microsoft\Cloud Power FY12\Design\ICONS_PNG\Document.png">
                <a:extLst>
                  <a:ext uri="{FF2B5EF4-FFF2-40B4-BE49-F238E27FC236}">
                    <a16:creationId xmlns:a16="http://schemas.microsoft.com/office/drawing/2014/main" id="{D4FD0A22-1DAB-46C0-9C9B-F4C606967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 bwMode="auto">
              <a:xfrm>
                <a:off x="1375149" y="3040063"/>
                <a:ext cx="914400" cy="914400"/>
              </a:xfrm>
              <a:prstGeom prst="rect">
                <a:avLst/>
              </a:prstGeom>
              <a:noFill/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428AC0-E029-454F-9C6B-C630AE79676C}"/>
                  </a:ext>
                </a:extLst>
              </p:cNvPr>
              <p:cNvSpPr txBox="1"/>
              <p:nvPr/>
            </p:nvSpPr>
            <p:spPr>
              <a:xfrm>
                <a:off x="917949" y="3695930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Server1.mof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F636E98-C70A-4F6C-8FE3-231AADEBC510}"/>
                </a:ext>
              </a:extLst>
            </p:cNvPr>
            <p:cNvGrpSpPr/>
            <p:nvPr/>
          </p:nvGrpSpPr>
          <p:grpSpPr>
            <a:xfrm>
              <a:off x="505305" y="5280392"/>
              <a:ext cx="1792850" cy="1149875"/>
              <a:chOff x="917949" y="3040063"/>
              <a:chExt cx="1828800" cy="1172932"/>
            </a:xfrm>
          </p:grpSpPr>
          <p:pic>
            <p:nvPicPr>
              <p:cNvPr id="37" name="Picture 36" descr="\\MAGNUM\Projects\Microsoft\Cloud Power FY12\Design\ICONS_PNG\Document.png">
                <a:extLst>
                  <a:ext uri="{FF2B5EF4-FFF2-40B4-BE49-F238E27FC236}">
                    <a16:creationId xmlns:a16="http://schemas.microsoft.com/office/drawing/2014/main" id="{48328684-19AE-4EDD-B829-BDD1409DC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 bwMode="auto">
              <a:xfrm>
                <a:off x="1375149" y="3040063"/>
                <a:ext cx="914400" cy="914400"/>
              </a:xfrm>
              <a:prstGeom prst="rect">
                <a:avLst/>
              </a:prstGeom>
              <a:noFill/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D4D708-61E4-4017-BA2C-106BA4ACFF04}"/>
                  </a:ext>
                </a:extLst>
              </p:cNvPr>
              <p:cNvSpPr txBox="1"/>
              <p:nvPr/>
            </p:nvSpPr>
            <p:spPr>
              <a:xfrm>
                <a:off x="917949" y="3695930"/>
                <a:ext cx="1828800" cy="5170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5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Server1.mof</a:t>
                </a:r>
              </a:p>
            </p:txBody>
          </p:sp>
        </p:grpSp>
        <p:sp>
          <p:nvSpPr>
            <p:cNvPr id="39" name="U-Turn Arrow 70">
              <a:extLst>
                <a:ext uri="{FF2B5EF4-FFF2-40B4-BE49-F238E27FC236}">
                  <a16:creationId xmlns:a16="http://schemas.microsoft.com/office/drawing/2014/main" id="{759EB9D3-D0BA-4898-A719-0ED029E32B6A}"/>
                </a:ext>
              </a:extLst>
            </p:cNvPr>
            <p:cNvSpPr/>
            <p:nvPr/>
          </p:nvSpPr>
          <p:spPr bwMode="auto">
            <a:xfrm rot="16200000">
              <a:off x="7911184" y="3793359"/>
              <a:ext cx="1192381" cy="3189309"/>
            </a:xfrm>
            <a:prstGeom prst="uturnArrow">
              <a:avLst>
                <a:gd name="adj1" fmla="val 25000"/>
                <a:gd name="adj2" fmla="val 25000"/>
                <a:gd name="adj3" fmla="val 25881"/>
                <a:gd name="adj4" fmla="val 43750"/>
                <a:gd name="adj5" fmla="val 10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</a:t>
              </a: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Pulled</a:t>
              </a:r>
            </a:p>
          </p:txBody>
        </p:sp>
        <p:sp>
          <p:nvSpPr>
            <p:cNvPr id="40" name="Right Arrow 72">
              <a:extLst>
                <a:ext uri="{FF2B5EF4-FFF2-40B4-BE49-F238E27FC236}">
                  <a16:creationId xmlns:a16="http://schemas.microsoft.com/office/drawing/2014/main" id="{1D2DC8E4-7FD1-437F-811D-30404649170D}"/>
                </a:ext>
              </a:extLst>
            </p:cNvPr>
            <p:cNvSpPr/>
            <p:nvPr/>
          </p:nvSpPr>
          <p:spPr bwMode="auto">
            <a:xfrm>
              <a:off x="2134460" y="3581394"/>
              <a:ext cx="2996592" cy="683213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Configs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Deployed</a:t>
              </a:r>
            </a:p>
          </p:txBody>
        </p:sp>
        <p:sp>
          <p:nvSpPr>
            <p:cNvPr id="41" name="Right Arrow 73">
              <a:extLst>
                <a:ext uri="{FF2B5EF4-FFF2-40B4-BE49-F238E27FC236}">
                  <a16:creationId xmlns:a16="http://schemas.microsoft.com/office/drawing/2014/main" id="{A057246A-D08F-4AAB-AC65-043BBD3FAE07}"/>
                </a:ext>
              </a:extLst>
            </p:cNvPr>
            <p:cNvSpPr/>
            <p:nvPr/>
          </p:nvSpPr>
          <p:spPr bwMode="auto">
            <a:xfrm>
              <a:off x="2134460" y="5057328"/>
              <a:ext cx="2996592" cy="683213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Configs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Deployed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A4FE44-C857-4B6D-9360-4BA1C4B4B0EF}"/>
                </a:ext>
              </a:extLst>
            </p:cNvPr>
            <p:cNvSpPr txBox="1"/>
            <p:nvPr/>
          </p:nvSpPr>
          <p:spPr>
            <a:xfrm>
              <a:off x="5073031" y="4337549"/>
              <a:ext cx="208095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2531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241-700C-4F38-B9E2-92F2F23D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– </a:t>
            </a:r>
            <a:r>
              <a:rPr lang="de-DE" dirty="0" err="1"/>
              <a:t>Configuration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53EAA-9865-48F3-A3AB-A4DB72B9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459409"/>
          </a:xfrm>
        </p:spPr>
        <p:txBody>
          <a:bodyPr/>
          <a:lstStyle/>
          <a:p>
            <a:r>
              <a:rPr lang="de-DE" dirty="0"/>
              <a:t>Separates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where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: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 err="1"/>
              <a:t>Where</a:t>
            </a:r>
            <a:r>
              <a:rPr lang="de-DE" dirty="0"/>
              <a:t>: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Reusable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/>
              <a:t>Optional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de-DE" dirty="0"/>
          </a:p>
          <a:p>
            <a:pPr lvl="1"/>
            <a:r>
              <a:rPr lang="de-DE" dirty="0"/>
              <a:t>Resource </a:t>
            </a:r>
            <a:r>
              <a:rPr lang="de-DE" dirty="0" err="1"/>
              <a:t>blocks</a:t>
            </a:r>
            <a:endParaRPr lang="de-DE" dirty="0"/>
          </a:p>
          <a:p>
            <a:r>
              <a:rPr lang="de-DE" dirty="0"/>
              <a:t>Simpler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, human-</a:t>
            </a:r>
            <a:r>
              <a:rPr lang="de-DE" dirty="0" err="1"/>
              <a:t>readable</a:t>
            </a:r>
            <a:r>
              <a:rPr lang="de-DE" dirty="0"/>
              <a:t> and </a:t>
            </a:r>
            <a:r>
              <a:rPr lang="de-DE" dirty="0" err="1"/>
              <a:t>declarative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960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64F-7489-4A89-B687-576F23AA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-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624A-9A1C-4041-895D-E163E74E6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de-DE" dirty="0"/>
              <a:t>Resources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PowerShell code </a:t>
            </a:r>
            <a:r>
              <a:rPr lang="de-DE" dirty="0" err="1"/>
              <a:t>required</a:t>
            </a:r>
            <a:r>
              <a:rPr lang="de-DE" dirty="0"/>
              <a:t> to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configurations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and </a:t>
            </a:r>
            <a:r>
              <a:rPr lang="de-DE" dirty="0" err="1"/>
              <a:t>credentials</a:t>
            </a:r>
            <a:endParaRPr lang="de-DE" dirty="0"/>
          </a:p>
          <a:p>
            <a:r>
              <a:rPr lang="de-DE" dirty="0" err="1"/>
              <a:t>Contained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PowerShell </a:t>
            </a:r>
            <a:r>
              <a:rPr lang="de-DE" dirty="0" err="1"/>
              <a:t>modules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6726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1B45-02AC-4728-9EE8-83167697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– Community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765F2-2FC3-4219-B5C4-98EE29CFB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895904"/>
          </a:xfrm>
        </p:spPr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/>
              <a:t>Community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DSC</a:t>
            </a:r>
          </a:p>
          <a:p>
            <a:r>
              <a:rPr lang="de-DE" dirty="0" err="1"/>
              <a:t>Give</a:t>
            </a:r>
            <a:r>
              <a:rPr lang="de-DE" dirty="0"/>
              <a:t> and </a:t>
            </a:r>
            <a:r>
              <a:rPr lang="de-DE" dirty="0" err="1"/>
              <a:t>take</a:t>
            </a:r>
            <a:r>
              <a:rPr lang="de-DE" dirty="0"/>
              <a:t>: </a:t>
            </a:r>
            <a:r>
              <a:rPr lang="de-DE" dirty="0" err="1"/>
              <a:t>Contribute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and </a:t>
            </a:r>
            <a:r>
              <a:rPr lang="de-DE" dirty="0" err="1"/>
              <a:t>others</a:t>
            </a:r>
            <a:r>
              <a:rPr lang="de-DE" dirty="0"/>
              <a:t> will </a:t>
            </a:r>
            <a:r>
              <a:rPr lang="de-DE" dirty="0" err="1"/>
              <a:t>contribute</a:t>
            </a:r>
            <a:r>
              <a:rPr lang="de-DE" dirty="0"/>
              <a:t> to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884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25650"/>
            <a:ext cx="4161981" cy="1107996"/>
          </a:xfrm>
        </p:spPr>
        <p:txBody>
          <a:bodyPr/>
          <a:lstStyle/>
          <a:p>
            <a:r>
              <a:rPr lang="en-US" dirty="0"/>
              <a:t>Lab 1 – Task 01 and Task 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2769989"/>
          </a:xfrm>
        </p:spPr>
        <p:txBody>
          <a:bodyPr/>
          <a:lstStyle/>
          <a:p>
            <a:r>
              <a:rPr lang="en-US" dirty="0"/>
              <a:t>https://lab.janhendrikpeters.de/rdweb/webclient</a:t>
            </a:r>
          </a:p>
          <a:p>
            <a:r>
              <a:rPr lang="en-US" dirty="0"/>
              <a:t>Baby steps…</a:t>
            </a:r>
          </a:p>
          <a:p>
            <a:r>
              <a:rPr lang="de-DE" dirty="0"/>
              <a:t>U</a:t>
            </a:r>
            <a:r>
              <a:rPr lang="en-US" dirty="0"/>
              <a:t>ser: </a:t>
            </a:r>
            <a:r>
              <a:rPr lang="en-US" dirty="0" err="1"/>
              <a:t>contoso</a:t>
            </a:r>
            <a:r>
              <a:rPr lang="en-US" dirty="0"/>
              <a:t>\</a:t>
            </a:r>
            <a:r>
              <a:rPr lang="en-US" dirty="0" err="1"/>
              <a:t>studentXX</a:t>
            </a:r>
            <a:r>
              <a:rPr lang="en-US" dirty="0"/>
              <a:t> – 01 – 20</a:t>
            </a:r>
          </a:p>
          <a:p>
            <a:r>
              <a:rPr lang="de-DE" dirty="0"/>
              <a:t>P</a:t>
            </a:r>
            <a:r>
              <a:rPr lang="en-US" dirty="0"/>
              <a:t>W: Somepass1</a:t>
            </a:r>
          </a:p>
          <a:p>
            <a:endParaRPr lang="de-DE" dirty="0"/>
          </a:p>
          <a:p>
            <a:r>
              <a:rPr lang="de-DE" b="1" dirty="0"/>
              <a:t>I</a:t>
            </a:r>
            <a:r>
              <a:rPr lang="en-US" b="1" dirty="0" err="1"/>
              <a:t>nstall</a:t>
            </a:r>
            <a:r>
              <a:rPr lang="en-US" b="1" dirty="0"/>
              <a:t> the </a:t>
            </a:r>
            <a:r>
              <a:rPr lang="en-US" b="1" dirty="0" err="1"/>
              <a:t>VSCode</a:t>
            </a:r>
            <a:r>
              <a:rPr lang="en-US" b="1" dirty="0"/>
              <a:t> PowerShell Extension or use the ISE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074DEB-DC4A-4D55-A0DA-2077222FF5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F39-8D0E-4E28-86C0-E2CA1E9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A8496-1056-431C-A9C5-5A0070095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459409"/>
          </a:xfrm>
        </p:spPr>
        <p:txBody>
          <a:bodyPr/>
          <a:lstStyle/>
          <a:p>
            <a:r>
              <a:rPr lang="de-DE" dirty="0"/>
              <a:t>DSC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System</a:t>
            </a:r>
          </a:p>
          <a:p>
            <a:r>
              <a:rPr lang="de-DE" dirty="0"/>
              <a:t>Access to </a:t>
            </a:r>
            <a:r>
              <a:rPr lang="de-DE" dirty="0" err="1"/>
              <a:t>networked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granting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PSDSCRunAsCredential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property</a:t>
            </a:r>
            <a:endParaRPr lang="de-DE" dirty="0"/>
          </a:p>
          <a:p>
            <a:r>
              <a:rPr lang="de-DE" dirty="0"/>
              <a:t>Many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r>
              <a:rPr lang="de-DE" dirty="0" err="1"/>
              <a:t>SQLSetup</a:t>
            </a:r>
            <a:r>
              <a:rPr lang="de-DE" dirty="0"/>
              <a:t> for all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plus source </a:t>
            </a:r>
            <a:r>
              <a:rPr lang="de-DE" dirty="0" err="1"/>
              <a:t>credentials</a:t>
            </a:r>
            <a:endParaRPr lang="de-DE" dirty="0"/>
          </a:p>
          <a:p>
            <a:pPr lvl="1"/>
            <a:r>
              <a:rPr lang="de-DE" dirty="0"/>
              <a:t>Many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 err="1"/>
              <a:t>Credentials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3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eft-Right Arrow 46"/>
          <p:cNvSpPr/>
          <p:nvPr/>
        </p:nvSpPr>
        <p:spPr>
          <a:xfrm rot="19936335">
            <a:off x="2553356" y="3170092"/>
            <a:ext cx="6340916" cy="476421"/>
          </a:xfrm>
          <a:prstGeom prst="leftRightArrow">
            <a:avLst/>
          </a:prstGeom>
          <a:solidFill>
            <a:srgbClr val="D0D8E8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Node Document Encryption Cert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DSC Security: Certificates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74A398B2-5A34-1A4A-811E-F4027282568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9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86312" y="3470390"/>
            <a:ext cx="1858402" cy="1962478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892941" y="5214835"/>
            <a:ext cx="103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Server</a:t>
            </a:r>
          </a:p>
        </p:txBody>
      </p:sp>
      <p:pic>
        <p:nvPicPr>
          <p:cNvPr id="30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26353" y="1259019"/>
            <a:ext cx="1858402" cy="1962478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4332982" y="3003464"/>
            <a:ext cx="103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Pull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Server</a:t>
            </a:r>
          </a:p>
        </p:txBody>
      </p:sp>
      <p:pic>
        <p:nvPicPr>
          <p:cNvPr id="32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56833" y="3470390"/>
            <a:ext cx="1858402" cy="1962478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237644" y="5179032"/>
            <a:ext cx="342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Target Nodes</a:t>
            </a:r>
          </a:p>
        </p:txBody>
      </p:sp>
      <p:pic>
        <p:nvPicPr>
          <p:cNvPr id="34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68866" y="701744"/>
            <a:ext cx="1858402" cy="1962478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8575495" y="2446189"/>
            <a:ext cx="103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PKI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Server</a:t>
            </a:r>
          </a:p>
        </p:txBody>
      </p:sp>
      <p:pic>
        <p:nvPicPr>
          <p:cNvPr id="36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00335" y="3470390"/>
            <a:ext cx="1858402" cy="1962478"/>
          </a:xfrm>
          <a:prstGeom prst="rect">
            <a:avLst/>
          </a:prstGeom>
          <a:noFill/>
        </p:spPr>
      </p:pic>
      <p:pic>
        <p:nvPicPr>
          <p:cNvPr id="37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43837" y="3470390"/>
            <a:ext cx="1858402" cy="1962478"/>
          </a:xfrm>
          <a:prstGeom prst="rect">
            <a:avLst/>
          </a:prstGeom>
          <a:noFill/>
        </p:spPr>
      </p:pic>
      <p:pic>
        <p:nvPicPr>
          <p:cNvPr id="38" name="Picture 2" descr="\\MAGNUM\Projects\Microsoft\Cloud Power FY12\Design\Icons\PNGs\Server_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287339" y="3470390"/>
            <a:ext cx="1858402" cy="1962478"/>
          </a:xfrm>
          <a:prstGeom prst="rect">
            <a:avLst/>
          </a:prstGeom>
          <a:noFill/>
        </p:spPr>
      </p:pic>
      <p:sp>
        <p:nvSpPr>
          <p:cNvPr id="39" name="Curved Up Arrow 38"/>
          <p:cNvSpPr/>
          <p:nvPr/>
        </p:nvSpPr>
        <p:spPr>
          <a:xfrm flipH="1">
            <a:off x="2657347" y="5301577"/>
            <a:ext cx="6411184" cy="1023140"/>
          </a:xfrm>
          <a:prstGeom prst="curvedUp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 descr="\\MAGNUM\Projects\Microsoft\Cloud Power FY12\Design\ICONS_PNG\Devices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4425152" y="5467866"/>
            <a:ext cx="665608" cy="6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4976460" y="5469852"/>
            <a:ext cx="172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Public Key Export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&amp; Thumbprint</a:t>
            </a:r>
          </a:p>
        </p:txBody>
      </p:sp>
      <p:sp>
        <p:nvSpPr>
          <p:cNvPr id="7" name="Left-Right Arrow 6"/>
          <p:cNvSpPr/>
          <p:nvPr/>
        </p:nvSpPr>
        <p:spPr>
          <a:xfrm rot="20862245">
            <a:off x="5484034" y="1675391"/>
            <a:ext cx="3036187" cy="476421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 </a:t>
            </a:r>
            <a:r>
              <a:rPr lang="en-US" dirty="0" err="1"/>
              <a:t>WebServer</a:t>
            </a:r>
            <a:r>
              <a:rPr lang="en-US" dirty="0"/>
              <a:t> Cert</a:t>
            </a:r>
          </a:p>
        </p:txBody>
      </p:sp>
      <p:sp>
        <p:nvSpPr>
          <p:cNvPr id="45" name="Left-Right Arrow 44"/>
          <p:cNvSpPr/>
          <p:nvPr/>
        </p:nvSpPr>
        <p:spPr>
          <a:xfrm rot="18288856">
            <a:off x="7383786" y="2676861"/>
            <a:ext cx="1617903" cy="53007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Doc. </a:t>
            </a:r>
            <a:r>
              <a:rPr lang="en-US" dirty="0" err="1"/>
              <a:t>Encr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80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 animBg="1"/>
      <p:bldP spid="41" grpId="0"/>
      <p:bldP spid="7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7DD1A-186F-4AC0-A857-D244F61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937A-FDAB-47D0-968D-A17D93991B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credentials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3F001A8-1512-488C-81C1-1CF5DA84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de-DE" dirty="0"/>
              <a:t>Lab 2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4CD76A-3FF6-4844-8BC6-FCDF7DDBA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2769989"/>
          </a:xfrm>
        </p:spPr>
        <p:txBody>
          <a:bodyPr/>
          <a:lstStyle/>
          <a:p>
            <a:r>
              <a:rPr lang="de-DE" dirty="0">
                <a:hlinkClick r:id="rId3"/>
              </a:rPr>
              <a:t>https://lab.janhendrikpeters.de/rdweb/webclient</a:t>
            </a:r>
            <a:endParaRPr lang="de-DE" dirty="0"/>
          </a:p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User: </a:t>
            </a:r>
            <a:r>
              <a:rPr lang="de-DE" dirty="0" err="1"/>
              <a:t>contoso</a:t>
            </a:r>
            <a:r>
              <a:rPr lang="de-DE" dirty="0"/>
              <a:t>\</a:t>
            </a:r>
            <a:r>
              <a:rPr lang="de-DE" dirty="0" err="1"/>
              <a:t>StudentXX</a:t>
            </a:r>
            <a:endParaRPr lang="de-DE" dirty="0"/>
          </a:p>
          <a:p>
            <a:r>
              <a:rPr lang="de-DE" dirty="0"/>
              <a:t>PW: Somepass1</a:t>
            </a:r>
          </a:p>
          <a:p>
            <a:endParaRPr lang="de-DE" dirty="0"/>
          </a:p>
          <a:p>
            <a:r>
              <a:rPr lang="de-DE" dirty="0"/>
              <a:t>Try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hashtable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hardcoded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1B22E7B-1348-4431-83CD-4763D41E493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1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4A7E-39D5-4176-AB4A-C6109336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671F-D547-4D02-8638-1A7B89450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754874"/>
          </a:xfrm>
        </p:spPr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CIM </a:t>
            </a:r>
            <a:r>
              <a:rPr lang="de-DE" dirty="0" err="1"/>
              <a:t>remoting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connect to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r>
              <a:rPr lang="de-DE" dirty="0"/>
              <a:t>Well </a:t>
            </a:r>
            <a:r>
              <a:rPr lang="de-DE" dirty="0" err="1"/>
              <a:t>suited</a:t>
            </a:r>
            <a:r>
              <a:rPr lang="de-DE" dirty="0"/>
              <a:t> for a CI/CD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Artefacts</a:t>
            </a:r>
            <a:r>
              <a:rPr lang="de-DE" dirty="0"/>
              <a:t> (MOF </a:t>
            </a:r>
            <a:r>
              <a:rPr lang="de-DE" dirty="0" err="1"/>
              <a:t>files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a </a:t>
            </a:r>
            <a:r>
              <a:rPr lang="de-DE" dirty="0" err="1"/>
              <a:t>release</a:t>
            </a:r>
            <a:endParaRPr lang="de-DE" dirty="0"/>
          </a:p>
          <a:p>
            <a:pPr lvl="1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incorporating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 err="1"/>
              <a:t>Required</a:t>
            </a:r>
            <a:r>
              <a:rPr lang="de-DE" dirty="0"/>
              <a:t> to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LCM</a:t>
            </a:r>
          </a:p>
          <a:p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pull </a:t>
            </a:r>
            <a:r>
              <a:rPr lang="de-DE" dirty="0" err="1"/>
              <a:t>server</a:t>
            </a:r>
            <a:r>
              <a:rPr lang="de-DE" dirty="0"/>
              <a:t> to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30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45805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to </a:t>
            </a:r>
            <a:r>
              <a:rPr lang="de-DE" dirty="0" err="1"/>
              <a:t>Desired</a:t>
            </a:r>
            <a:r>
              <a:rPr lang="de-DE" dirty="0"/>
              <a:t> State </a:t>
            </a:r>
            <a:r>
              <a:rPr lang="de-DE" dirty="0" err="1"/>
              <a:t>Configuration</a:t>
            </a:r>
            <a:endParaRPr lang="de-DE" dirty="0"/>
          </a:p>
          <a:p>
            <a:pPr lvl="1"/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/>
              <a:t>Components</a:t>
            </a:r>
          </a:p>
          <a:p>
            <a:pPr lvl="1"/>
            <a:r>
              <a:rPr lang="de-DE" dirty="0"/>
              <a:t>Security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Pull</a:t>
            </a:r>
          </a:p>
          <a:p>
            <a:pPr lvl="1"/>
            <a:r>
              <a:rPr lang="de-DE" dirty="0"/>
              <a:t>Server 2016</a:t>
            </a:r>
          </a:p>
          <a:p>
            <a:pPr lvl="1"/>
            <a:r>
              <a:rPr lang="de-DE" dirty="0"/>
              <a:t>Server </a:t>
            </a:r>
            <a:r>
              <a:rPr lang="de-DE" dirty="0" err="1"/>
              <a:t>vNext</a:t>
            </a:r>
            <a:endParaRPr lang="de-DE" dirty="0"/>
          </a:p>
          <a:p>
            <a:r>
              <a:rPr lang="de-DE" dirty="0"/>
              <a:t>DSC in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pipelines</a:t>
            </a: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DSC – Customer </a:t>
            </a:r>
            <a:r>
              <a:rPr lang="de-DE" dirty="0" err="1"/>
              <a:t>showcase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9775-8235-475F-BBA7-C5D8C759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 – </a:t>
            </a:r>
            <a:r>
              <a:rPr lang="de-DE" dirty="0" err="1"/>
              <a:t>Before</a:t>
            </a:r>
            <a:r>
              <a:rPr lang="de-DE" dirty="0"/>
              <a:t> 1803/Server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09CE8-7E72-4237-B8C8-EFD554FEA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607141"/>
          </a:xfrm>
        </p:spPr>
        <p:txBody>
          <a:bodyPr/>
          <a:lstStyle/>
          <a:p>
            <a:r>
              <a:rPr lang="de-DE" dirty="0"/>
              <a:t>IIS 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SMB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holding</a:t>
            </a:r>
            <a:endParaRPr lang="de-DE" dirty="0"/>
          </a:p>
          <a:p>
            <a:pPr lvl="1"/>
            <a:r>
              <a:rPr lang="de-DE" dirty="0" err="1"/>
              <a:t>Configurations</a:t>
            </a:r>
            <a:endParaRPr lang="de-DE" dirty="0"/>
          </a:p>
          <a:p>
            <a:pPr lvl="1"/>
            <a:r>
              <a:rPr lang="de-DE" dirty="0"/>
              <a:t>Modules</a:t>
            </a:r>
          </a:p>
          <a:p>
            <a:pPr lvl="1"/>
            <a:r>
              <a:rPr lang="de-DE" dirty="0"/>
              <a:t>Reporting (* not </a:t>
            </a:r>
            <a:r>
              <a:rPr lang="de-DE" dirty="0" err="1"/>
              <a:t>with</a:t>
            </a:r>
            <a:r>
              <a:rPr lang="de-DE" dirty="0"/>
              <a:t> SMB)</a:t>
            </a:r>
          </a:p>
          <a:p>
            <a:r>
              <a:rPr lang="de-DE" dirty="0"/>
              <a:t>IIS: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JetDB</a:t>
            </a:r>
            <a:r>
              <a:rPr lang="de-DE" dirty="0"/>
              <a:t> for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Reporting </a:t>
            </a:r>
            <a:r>
              <a:rPr lang="de-DE" dirty="0" err="1"/>
              <a:t>essentially</a:t>
            </a:r>
            <a:r>
              <a:rPr lang="de-DE" dirty="0"/>
              <a:t> not possible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hacks</a:t>
            </a:r>
            <a:r>
              <a:rPr lang="de-DE" dirty="0"/>
              <a:t>/</a:t>
            </a:r>
            <a:r>
              <a:rPr lang="de-DE" dirty="0" err="1"/>
              <a:t>workarounds</a:t>
            </a:r>
            <a:endParaRPr lang="de-DE" dirty="0"/>
          </a:p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: </a:t>
            </a:r>
            <a:r>
              <a:rPr lang="de-DE" dirty="0" err="1"/>
              <a:t>devices.edb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fast</a:t>
            </a:r>
          </a:p>
          <a:p>
            <a:r>
              <a:rPr lang="de-DE" dirty="0"/>
              <a:t>Not possible in HA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1378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8D5F3-5B86-4127-A8AE-F8D63180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B409-C1B8-47EC-AFC9-AF3A3C3293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de-DE" dirty="0"/>
              <a:t>LCM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/>
              <a:t>Azure Automation pull </a:t>
            </a:r>
            <a:r>
              <a:rPr lang="de-DE" dirty="0" err="1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3C5-3C20-4DC7-9C5B-56844259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de-DE" dirty="0"/>
              <a:t>Lab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C52-D1A6-464E-A8D1-72C7A2975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2708434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https://lab.janhendrikpeters.de/rdweb/webclient</a:t>
            </a:r>
            <a:endParaRPr lang="de-DE" dirty="0"/>
          </a:p>
          <a:p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LCM for pull</a:t>
            </a:r>
          </a:p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in .\Solutions\Lab3.ps1 and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node</a:t>
            </a:r>
            <a:r>
              <a:rPr lang="de-DE" dirty="0"/>
              <a:t> to </a:t>
            </a:r>
            <a:r>
              <a:rPr lang="de-DE" dirty="0" err="1"/>
              <a:t>StudentXX</a:t>
            </a:r>
            <a:endParaRPr lang="de-D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C754A8-8D5C-4C09-AE9E-2BD5E6CCCD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5000359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79F6-9A20-45E1-A5D8-3510DC03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 Server 1803/Server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976C-A4E1-4EC7-AEC8-5EC5F3388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237809"/>
          </a:xfrm>
        </p:spPr>
        <p:txBody>
          <a:bodyPr/>
          <a:lstStyle/>
          <a:p>
            <a:r>
              <a:rPr lang="de-DE" dirty="0"/>
              <a:t>Native SQL </a:t>
            </a:r>
            <a:r>
              <a:rPr lang="en-GB" dirty="0"/>
              <a:t>connection</a:t>
            </a:r>
            <a:r>
              <a:rPr lang="de-DE" dirty="0"/>
              <a:t> </a:t>
            </a:r>
            <a:r>
              <a:rPr lang="de-DE" dirty="0" err="1"/>
              <a:t>officially</a:t>
            </a:r>
            <a:r>
              <a:rPr lang="de-DE" dirty="0"/>
              <a:t> possible</a:t>
            </a:r>
          </a:p>
          <a:p>
            <a:r>
              <a:rPr lang="de-DE" dirty="0" err="1"/>
              <a:t>Allows</a:t>
            </a:r>
            <a:r>
              <a:rPr lang="de-DE" dirty="0"/>
              <a:t> SQL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like SSRS</a:t>
            </a:r>
          </a:p>
          <a:p>
            <a:r>
              <a:rPr lang="de-DE" dirty="0"/>
              <a:t>Much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scalable</a:t>
            </a:r>
            <a:endParaRPr lang="de-DE" dirty="0"/>
          </a:p>
          <a:p>
            <a:r>
              <a:rPr lang="de-DE" dirty="0"/>
              <a:t>High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possible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/>
              <a:t>Load-</a:t>
            </a:r>
            <a:r>
              <a:rPr lang="de-DE" dirty="0" err="1"/>
              <a:t>balanced</a:t>
            </a:r>
            <a:r>
              <a:rPr lang="de-DE" dirty="0"/>
              <a:t> web </a:t>
            </a:r>
            <a:r>
              <a:rPr lang="de-DE" dirty="0" err="1"/>
              <a:t>server</a:t>
            </a:r>
            <a:endParaRPr lang="de-DE" dirty="0"/>
          </a:p>
          <a:p>
            <a:pPr lvl="1"/>
            <a:r>
              <a:rPr lang="de-DE" dirty="0"/>
              <a:t>HA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Easy to </a:t>
            </a:r>
            <a:r>
              <a:rPr lang="de-DE" dirty="0" err="1"/>
              <a:t>configure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, </a:t>
            </a:r>
            <a:r>
              <a:rPr lang="de-DE" dirty="0" err="1"/>
              <a:t>database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17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B8EB1-4906-47C1-BDE0-A1EE0BFA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52A30-A674-4A0B-A935-643839E80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Pull Server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A987-3670-4E0F-89DF-53BEA316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de-DE" dirty="0"/>
              <a:t>Lab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D087-91AC-4561-98BE-E749D5A9E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9848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https://lab.janhendrikpeters.de/rdweb/webclient</a:t>
            </a:r>
            <a:endParaRPr lang="de-DE" dirty="0"/>
          </a:p>
          <a:p>
            <a:r>
              <a:rPr lang="de-DE" dirty="0"/>
              <a:t>Setup </a:t>
            </a:r>
            <a:r>
              <a:rPr lang="de-DE" dirty="0" err="1"/>
              <a:t>the</a:t>
            </a:r>
            <a:r>
              <a:rPr lang="de-DE" dirty="0"/>
              <a:t> pull </a:t>
            </a:r>
            <a:r>
              <a:rPr lang="de-DE" dirty="0" err="1"/>
              <a:t>server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CA7246-D769-485D-98C3-7F0737202A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1037272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AE2BC-328B-46E0-9FCF-C53F691A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DSC in a Release Pipeline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F63D2-1AA9-4B0E-AD25-6D22934E3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607141"/>
          </a:xfrm>
        </p:spPr>
        <p:txBody>
          <a:bodyPr/>
          <a:lstStyle/>
          <a:p>
            <a:r>
              <a:rPr lang="de-DE" dirty="0"/>
              <a:t>Infrastructure </a:t>
            </a:r>
            <a:r>
              <a:rPr lang="de-DE" dirty="0" err="1"/>
              <a:t>as</a:t>
            </a:r>
            <a:r>
              <a:rPr lang="de-DE" dirty="0"/>
              <a:t> Code </a:t>
            </a:r>
            <a:r>
              <a:rPr lang="de-DE" dirty="0" err="1"/>
              <a:t>lends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to code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fork</a:t>
            </a:r>
            <a:endParaRPr lang="de-DE" dirty="0"/>
          </a:p>
          <a:p>
            <a:r>
              <a:rPr lang="de-DE" dirty="0"/>
              <a:t>Unit and Integration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proper code</a:t>
            </a:r>
          </a:p>
          <a:p>
            <a:r>
              <a:rPr lang="de-DE" dirty="0"/>
              <a:t>Pull Request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will </a:t>
            </a:r>
            <a:r>
              <a:rPr lang="de-DE" dirty="0" err="1"/>
              <a:t>trigger</a:t>
            </a:r>
            <a:endParaRPr lang="de-DE" dirty="0"/>
          </a:p>
          <a:p>
            <a:pPr lvl="1"/>
            <a:r>
              <a:rPr lang="de-DE" dirty="0"/>
              <a:t>Unit and Integration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de-DE" dirty="0"/>
          </a:p>
          <a:p>
            <a:pPr lvl="1"/>
            <a:r>
              <a:rPr lang="de-DE" dirty="0"/>
              <a:t>Release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 via push to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/>
              <a:t>Release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in to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78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3952-ACF8-4A9E-B264-A0F57BA6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DSC in a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continued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E18-99C6-4E4E-A040-D654E253D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465016"/>
          </a:xfrm>
        </p:spPr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“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944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FAAE-BDC8-435C-A9D0-401DD1B3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 – </a:t>
            </a:r>
            <a:r>
              <a:rPr lang="de-DE" dirty="0" err="1"/>
              <a:t>Configuration</a:t>
            </a:r>
            <a:r>
              <a:rPr lang="de-DE" dirty="0"/>
              <a:t> Data </a:t>
            </a:r>
            <a:r>
              <a:rPr lang="de-DE" dirty="0" err="1"/>
              <a:t>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A9C8-A63F-49BD-AD4F-39CABD4ED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https://github.com/gaelcolas/datum</a:t>
            </a:r>
            <a:endParaRPr lang="de-DE" dirty="0"/>
          </a:p>
          <a:p>
            <a:r>
              <a:rPr lang="de-DE" dirty="0"/>
              <a:t>PowerShell </a:t>
            </a:r>
            <a:r>
              <a:rPr lang="de-DE" dirty="0" err="1"/>
              <a:t>module</a:t>
            </a:r>
            <a:r>
              <a:rPr lang="de-DE" dirty="0"/>
              <a:t> to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inheritance</a:t>
            </a:r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policy-driven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613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Customer scenario: Mobile data center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AEF8-E5EB-430E-807C-096B0FED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4B71-85B2-47AD-89F2-7E40ABF79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465016"/>
          </a:xfrm>
        </p:spPr>
        <p:txBody>
          <a:bodyPr/>
          <a:lstStyle/>
          <a:p>
            <a:r>
              <a:rPr lang="de-DE" dirty="0">
                <a:hlinkClick r:id="rId2"/>
              </a:rPr>
              <a:t>Jan-Hendrik.Peters@microsoft.com</a:t>
            </a:r>
            <a:endParaRPr lang="de-DE" dirty="0"/>
          </a:p>
          <a:p>
            <a:r>
              <a:rPr lang="de-DE" dirty="0">
                <a:hlinkClick r:id="rId3"/>
              </a:rPr>
              <a:t>me@janhendrikpeters.de</a:t>
            </a:r>
            <a:endParaRPr lang="de-D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9B154-0C03-4C67-A0D6-2FF4A32E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0" y="2458494"/>
            <a:ext cx="10053350" cy="37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998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A589-A67D-4896-9977-3FCD4F13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A0CA-8030-40B7-8C23-BEF7EABD0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WMF 4</a:t>
            </a:r>
          </a:p>
          <a:p>
            <a:r>
              <a:rPr lang="de-DE" dirty="0"/>
              <a:t>Much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WMF 5</a:t>
            </a:r>
          </a:p>
          <a:p>
            <a:r>
              <a:rPr lang="de-DE" dirty="0"/>
              <a:t>Management </a:t>
            </a:r>
            <a:r>
              <a:rPr lang="de-DE" dirty="0" err="1"/>
              <a:t>platform</a:t>
            </a:r>
            <a:r>
              <a:rPr lang="de-DE" dirty="0"/>
              <a:t> in Windows PowerShell</a:t>
            </a:r>
          </a:p>
          <a:p>
            <a:r>
              <a:rPr lang="de-DE" dirty="0"/>
              <a:t>Support Infrastructure </a:t>
            </a:r>
            <a:r>
              <a:rPr lang="de-DE" dirty="0" err="1"/>
              <a:t>as</a:t>
            </a:r>
            <a:r>
              <a:rPr lang="de-DE" dirty="0"/>
              <a:t> Code </a:t>
            </a:r>
            <a:r>
              <a:rPr lang="de-DE" dirty="0" err="1"/>
              <a:t>through</a:t>
            </a:r>
            <a:r>
              <a:rPr lang="de-DE" dirty="0"/>
              <a:t> PowerShell</a:t>
            </a:r>
          </a:p>
          <a:p>
            <a:r>
              <a:rPr lang="de-DE" dirty="0" err="1"/>
              <a:t>Apply</a:t>
            </a:r>
            <a:r>
              <a:rPr lang="de-DE" dirty="0"/>
              <a:t> and </a:t>
            </a:r>
            <a:r>
              <a:rPr lang="de-DE" dirty="0" err="1"/>
              <a:t>enforce</a:t>
            </a:r>
            <a:r>
              <a:rPr lang="de-DE" dirty="0"/>
              <a:t> a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38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5B66-F983-4F5A-A029-D4BBD82A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en-US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01AEE1A6-7A0D-4B9F-A2F5-CC8A2725E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864206"/>
              </p:ext>
            </p:extLst>
          </p:nvPr>
        </p:nvGraphicFramePr>
        <p:xfrm>
          <a:off x="1973178" y="1234239"/>
          <a:ext cx="9095875" cy="51955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3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CommandType</a:t>
                      </a:r>
                      <a:r>
                        <a:rPr lang="en-US" sz="1600" b="1" u="none" strike="noStrike" dirty="0">
                          <a:effectLst/>
                        </a:rPr>
                        <a:t>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WMF 4.0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KB3000850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WMF 5.0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Nov-2014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Get-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Get-</a:t>
                      </a:r>
                      <a:r>
                        <a:rPr lang="en-US" sz="1600" u="none" strike="noStrike" dirty="0" err="1">
                          <a:effectLst/>
                        </a:rPr>
                        <a:t>DscLocalConfigurationManager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Function    Get-DscResource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New-</a:t>
                      </a:r>
                      <a:r>
                        <a:rPr lang="en-US" sz="1600" u="none" strike="noStrike" dirty="0" err="1">
                          <a:effectLst/>
                        </a:rPr>
                        <a:t>DSCCheckSum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Restore-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Test-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Cmdlet      Set-</a:t>
                      </a:r>
                      <a:r>
                        <a:rPr lang="en-US" sz="1600" u="none" strike="noStrike" dirty="0" err="1">
                          <a:effectLst/>
                        </a:rPr>
                        <a:t>DscLocalConfigurationManager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Cmdlet      Start-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Remove-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DscConfigurationDocument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Stop-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Cmdlet</a:t>
                      </a:r>
                      <a:r>
                        <a:rPr lang="en-US" sz="1600" u="none" strike="noStrike" dirty="0">
                          <a:effectLst/>
                        </a:rPr>
                        <a:t>      Update-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Find-</a:t>
                      </a:r>
                      <a:r>
                        <a:rPr lang="en-US" sz="1600" u="none" strike="noStrike" dirty="0" err="1">
                          <a:effectLst/>
                        </a:rPr>
                        <a:t>DscResource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Function    Get-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Cmdlet</a:t>
                      </a:r>
                      <a:r>
                        <a:rPr lang="en-US" sz="1600" u="none" strike="noStrike" dirty="0">
                          <a:effectLst/>
                        </a:rPr>
                        <a:t>      Invoke-</a:t>
                      </a:r>
                      <a:r>
                        <a:rPr lang="en-US" sz="1600" u="none" strike="noStrike" dirty="0" err="1">
                          <a:effectLst/>
                        </a:rPr>
                        <a:t>DscResource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Cmdlet</a:t>
                      </a:r>
                      <a:r>
                        <a:rPr lang="en-US" sz="1600" u="none" strike="noStrike" dirty="0">
                          <a:effectLst/>
                        </a:rPr>
                        <a:t>      Publish-</a:t>
                      </a:r>
                      <a:r>
                        <a:rPr lang="en-US" sz="1600" u="none" strike="noStrike" dirty="0" err="1">
                          <a:effectLst/>
                        </a:rPr>
                        <a:t>DscConfiguration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     Enable-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DscDebug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300566"/>
                  </a:ext>
                </a:extLst>
              </a:tr>
              <a:tr h="153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     Disable-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DscDebug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49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258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4EB-2061-4C39-9F9F-2766F2FB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Imperative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Declarative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EC90-FFE4-4B47-B0BB-3248D2218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539978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New-Service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NaaS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BinaryPathName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C:\Windows\notepad.exe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-DisplayName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NaaS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StartupType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Automatic </a:t>
            </a:r>
          </a:p>
          <a:p>
            <a:endParaRPr lang="de-DE" sz="2400" dirty="0"/>
          </a:p>
          <a:p>
            <a:r>
              <a:rPr lang="de-DE" sz="2400" dirty="0"/>
              <a:t>V</a:t>
            </a:r>
            <a:r>
              <a:rPr lang="en-US" sz="2400" dirty="0"/>
              <a:t>s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00008B"/>
                </a:solidFill>
                <a:latin typeface="Lucida Console" panose="020B0609040504020204" pitchFamily="49" charset="0"/>
              </a:rPr>
              <a:t>Service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notepadasaservice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Name </a:t>
            </a:r>
            <a:r>
              <a:rPr lang="en-US" sz="2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NaaS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DisplayName </a:t>
            </a:r>
            <a:r>
              <a:rPr lang="en-US" sz="2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NaaS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Path </a:t>
            </a:r>
            <a:r>
              <a:rPr lang="en-US" sz="2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'C:\Windows\notepad.exe'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StartupType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'Automatic'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0817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9567-1F78-40BB-BD6C-3C4E52DE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to </a:t>
            </a:r>
            <a:r>
              <a:rPr lang="de-DE" dirty="0" err="1"/>
              <a:t>use</a:t>
            </a:r>
            <a:r>
              <a:rPr lang="de-DE" dirty="0"/>
              <a:t> DSC?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A90A5-3937-46B2-ACC6-14FE9446E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computers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F2A3F0-A763-46BE-AEE7-9672C66D1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898032"/>
              </p:ext>
            </p:extLst>
          </p:nvPr>
        </p:nvGraphicFramePr>
        <p:xfrm>
          <a:off x="406401" y="1883121"/>
          <a:ext cx="11290676" cy="306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0223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33ED-BE7D-4168-9915-F81B21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6E6B-24F6-4C19-A7CE-030304B2D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EDBDF3-052D-438A-96E8-B6B2D35A4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988713"/>
              </p:ext>
            </p:extLst>
          </p:nvPr>
        </p:nvGraphicFramePr>
        <p:xfrm>
          <a:off x="2031999" y="719666"/>
          <a:ext cx="9087945" cy="584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0B1314-DC90-4F65-9231-23541867ADE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0313" y="131796"/>
            <a:ext cx="1863682" cy="159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3BA40-63DA-4BAA-B655-AA89C9682FD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5972" y="4752713"/>
            <a:ext cx="2539053" cy="168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746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D5BF-0FC2-42AB-A7FE-CF0E413C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Group Policy?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9E2C-7041-4598-B0C1-E7342C55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3016210"/>
          </a:xfrm>
        </p:spPr>
        <p:txBody>
          <a:bodyPr/>
          <a:lstStyle/>
          <a:p>
            <a:r>
              <a:rPr lang="de-DE" dirty="0"/>
              <a:t>DSC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network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MOF-</a:t>
            </a:r>
            <a:r>
              <a:rPr lang="de-DE" dirty="0" err="1"/>
              <a:t>based</a:t>
            </a:r>
            <a:r>
              <a:rPr lang="de-DE" dirty="0"/>
              <a:t> (open </a:t>
            </a:r>
            <a:r>
              <a:rPr lang="de-DE" dirty="0" err="1"/>
              <a:t>standard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Heavily</a:t>
            </a:r>
            <a:r>
              <a:rPr lang="de-DE" dirty="0"/>
              <a:t> extensible</a:t>
            </a:r>
          </a:p>
          <a:p>
            <a:pPr lvl="1"/>
            <a:r>
              <a:rPr lang="de-DE" dirty="0"/>
              <a:t>Flexible Authentication</a:t>
            </a:r>
          </a:p>
          <a:p>
            <a:pPr lvl="1"/>
            <a:r>
              <a:rPr lang="de-DE" dirty="0"/>
              <a:t>WMF 4.0 at least </a:t>
            </a:r>
            <a:r>
              <a:rPr lang="de-DE" dirty="0" err="1"/>
              <a:t>required</a:t>
            </a:r>
            <a:endParaRPr lang="de-DE" dirty="0"/>
          </a:p>
          <a:p>
            <a:pPr lvl="1"/>
            <a:r>
              <a:rPr lang="de-DE" dirty="0" err="1"/>
              <a:t>Steep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for traditional </a:t>
            </a:r>
            <a:r>
              <a:rPr lang="de-DE" dirty="0" err="1"/>
              <a:t>admins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FC2BD-5722-4FC2-93C2-3BB59900AD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2277547"/>
          </a:xfrm>
        </p:spPr>
        <p:txBody>
          <a:bodyPr/>
          <a:lstStyle/>
          <a:p>
            <a:r>
              <a:rPr lang="de-DE" dirty="0"/>
              <a:t>GPO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in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Generally </a:t>
            </a:r>
            <a:r>
              <a:rPr lang="de-DE" dirty="0" err="1"/>
              <a:t>requires</a:t>
            </a:r>
            <a:r>
              <a:rPr lang="de-DE" dirty="0"/>
              <a:t> network</a:t>
            </a:r>
          </a:p>
          <a:p>
            <a:pPr lvl="1"/>
            <a:r>
              <a:rPr lang="de-DE" dirty="0"/>
              <a:t>Born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Easy to </a:t>
            </a:r>
            <a:r>
              <a:rPr lang="de-DE" dirty="0" err="1"/>
              <a:t>setup</a:t>
            </a:r>
            <a:r>
              <a:rPr lang="de-DE" dirty="0"/>
              <a:t> and deploy</a:t>
            </a:r>
          </a:p>
          <a:p>
            <a:pPr lvl="1"/>
            <a:r>
              <a:rPr lang="de-DE" dirty="0"/>
              <a:t>Very well-</a:t>
            </a:r>
            <a:r>
              <a:rPr lang="de-DE" dirty="0" err="1"/>
              <a:t>known</a:t>
            </a:r>
            <a:r>
              <a:rPr lang="de-DE" dirty="0"/>
              <a:t> and </a:t>
            </a:r>
            <a:r>
              <a:rPr lang="de-DE" dirty="0" err="1"/>
              <a:t>established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4819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7.potx" id="{7ECD85A8-47FA-4500-AC4C-6D4EC430D8AE}" vid="{342433CA-A5D1-4744-ACCD-7046C6ECB62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7.potx" id="{7ECD85A8-47FA-4500-AC4C-6D4EC430D8AE}" vid="{ECC4375E-0F1D-4F10-BAE1-D383E1D5780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16-9_Illustration_2018_Cloud_007</Template>
  <TotalTime>0</TotalTime>
  <Words>1241</Words>
  <Application>Microsoft Office PowerPoint</Application>
  <PresentationFormat>Widescreen</PresentationFormat>
  <Paragraphs>300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Consolas</vt:lpstr>
      <vt:lpstr>Lucida Console</vt:lpstr>
      <vt:lpstr>Segoe Pro Light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Desired State Configuration</vt:lpstr>
      <vt:lpstr>Agenda</vt:lpstr>
      <vt:lpstr>About me</vt:lpstr>
      <vt:lpstr>Overview</vt:lpstr>
      <vt:lpstr>Cmdlets by version</vt:lpstr>
      <vt:lpstr> Imperative vs Declarative</vt:lpstr>
      <vt:lpstr>When to use DSC?</vt:lpstr>
      <vt:lpstr>Components</vt:lpstr>
      <vt:lpstr>Why not Group Policy?</vt:lpstr>
      <vt:lpstr>Distribution</vt:lpstr>
      <vt:lpstr>Components – Configuration</vt:lpstr>
      <vt:lpstr>Components - Resources</vt:lpstr>
      <vt:lpstr>Components – Community Resources</vt:lpstr>
      <vt:lpstr>Lab 1 – Task 01 and Task 02</vt:lpstr>
      <vt:lpstr>DSC Security</vt:lpstr>
      <vt:lpstr>DSC Security: Certificates</vt:lpstr>
      <vt:lpstr>Demo</vt:lpstr>
      <vt:lpstr>Lab 2</vt:lpstr>
      <vt:lpstr>Push</vt:lpstr>
      <vt:lpstr>Pull – Before 1803/Server 2019</vt:lpstr>
      <vt:lpstr>Demo</vt:lpstr>
      <vt:lpstr>Lab 3</vt:lpstr>
      <vt:lpstr>Pull Server 1803/Server 2019</vt:lpstr>
      <vt:lpstr>Demo</vt:lpstr>
      <vt:lpstr>Lab 4</vt:lpstr>
      <vt:lpstr>DSC in a Release Pipeline</vt:lpstr>
      <vt:lpstr>DSC in a release pipeline continued</vt:lpstr>
      <vt:lpstr>Datum – Configuration Data generation</vt:lpstr>
      <vt:lpstr>Demo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subject>&lt;Event name&gt;</dc:subject>
  <dc:creator>Jan-Hendrik Peters</dc:creator>
  <cp:keywords/>
  <dc:description/>
  <cp:lastModifiedBy>Jan-Hendrik Peters</cp:lastModifiedBy>
  <cp:revision>5</cp:revision>
  <dcterms:created xsi:type="dcterms:W3CDTF">2018-09-25T15:04:10Z</dcterms:created>
  <dcterms:modified xsi:type="dcterms:W3CDTF">2018-10-21T14:19:49Z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