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56" r:id="rId4"/>
    <p:sldId id="257" r:id="rId5"/>
    <p:sldId id="258" r:id="rId6"/>
    <p:sldId id="294" r:id="rId7"/>
    <p:sldId id="292" r:id="rId8"/>
    <p:sldId id="29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7B305-8A23-4CB0-9750-7CCB84B1E1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354889-1B92-4361-A6B1-628825D083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A3D47-B65C-4A0B-AE2F-4BF1ECFFC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8997-48C1-4B8B-9D75-140027E33050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C4EE3-E17C-451D-936E-453CAE982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3A12E-A97E-4E5A-AE07-F4B26284D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7C8DC-DC76-4DFD-B214-DF5619CEC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9656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E6F4A-E0B8-4A54-9E56-6642CBDBC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A32421-48BB-4AE8-BDE1-71DC300D8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10392-F058-4C6E-8440-D797F3C06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8997-48C1-4B8B-9D75-140027E33050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CEBCC-8FDD-4A6F-9F39-A2C0303D5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F3CD5-079C-495B-B77A-446321C5C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7C8DC-DC76-4DFD-B214-DF5619CEC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4463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D1A9A0-6B1F-4B42-BCC2-1AE2C2D1D9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5D459F-AFC3-4F20-9F0A-BE459E9D3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C71D2-0E78-4AFF-AA59-84E4967A5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8997-48C1-4B8B-9D75-140027E33050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8B398-FF2A-415C-9F05-5DD065ACA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E53D9-EB4E-407B-AB51-ABD2886AB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7C8DC-DC76-4DFD-B214-DF5619CEC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196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7F8B4-88E2-47C1-B21F-FF05028749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124B45-C365-485B-92D2-9F675CE4FA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1063A-82AE-419C-BADD-78B7BE81E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D816-9A3A-4BB3-9BB4-7DC3AD6D52E8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02233-4F3B-4292-A306-F72C53362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8DB7D-776C-49D2-A883-24C04D52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58A3-3A43-45C0-9C4A-B69A740D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74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CC3AD-4D06-4137-A370-84763C1FF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179CC-394A-464E-A5A7-9A9D29EA1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1F153-97EB-4683-AFF0-E6C2A7597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D816-9A3A-4BB3-9BB4-7DC3AD6D52E8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07787-1795-4C7F-A182-28E497716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C6253-E6D7-4853-90FF-412F2D06C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58A3-3A43-45C0-9C4A-B69A740D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42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E9AA8-50E4-4BFD-A04F-1224280F7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10960-0ED9-4C28-8CE8-9907D5EAC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9C6FE-417C-49DA-BB61-3F1B0AE5F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D816-9A3A-4BB3-9BB4-7DC3AD6D52E8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40B5E-E64A-49BD-AEDA-028567367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51FB8-5305-44B2-B276-3E07D8758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58A3-3A43-45C0-9C4A-B69A740D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735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DC563-8458-4532-B516-0B9EE4289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E1F94-54DC-4BD8-A383-C3C7544F74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F18439-584B-4B9C-8ADD-679F521BD9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93BB2-0C0D-4D99-9938-801A54A78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D816-9A3A-4BB3-9BB4-7DC3AD6D52E8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BDBAF-D336-472D-8DBC-E1884A3F7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FD5C13-FB97-45E5-97FB-FACB14758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58A3-3A43-45C0-9C4A-B69A740D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072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C2F98-6A74-472A-A433-75FC7FFF4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D90E2-1201-4187-92AF-486D60922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945AC9-61BC-484D-9BD5-5414B4D5C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9E0542-B3A4-4226-98FE-C3E1F6CFEB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E1AD81-E741-4E9D-9077-F02B001FA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C646EA-DFF6-4D3F-A81B-B56B3D24E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D816-9A3A-4BB3-9BB4-7DC3AD6D52E8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D86950-DC75-45B3-A653-24D925DAB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114D46-014B-4744-8B40-CB4432643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58A3-3A43-45C0-9C4A-B69A740D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7807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D9BBD-D9D4-4723-BC0A-B2941BCE7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0F98E2-B91A-498A-B46F-890C7B6D0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D816-9A3A-4BB3-9BB4-7DC3AD6D52E8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0BA44E-A3B4-4E23-ABA1-4E94FEDD7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0C9E4-BA74-4558-9BDF-070315EA7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58A3-3A43-45C0-9C4A-B69A740D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611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9AA6AA-FE38-43A1-ADE6-69767C45C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D816-9A3A-4BB3-9BB4-7DC3AD6D52E8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DB604A-1BE7-41B1-92E5-FF44FA922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5264F-C05A-416B-8453-733F468D3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58A3-3A43-45C0-9C4A-B69A740D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7230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01FCB-F90F-4837-AA3A-8650BA910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14E2C-C498-433C-AE45-962E4A3C2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74EA32-97FE-4402-B4FF-36CF9A446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22E5A3-25C0-433A-A94A-79E5E1B45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D816-9A3A-4BB3-9BB4-7DC3AD6D52E8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3EA85-1362-4A6C-8024-82C4EFADE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6E9BD-B61A-4487-A0C6-29A6C753F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58A3-3A43-45C0-9C4A-B69A740D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2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BC02D-EA34-4832-893D-E4AC95487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0FE31-8B93-470B-B499-1F66C9E91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2B063-7591-406B-B8AE-9DD905F14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8997-48C1-4B8B-9D75-140027E33050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A567A-1DCC-46E2-A293-C8E069E98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8C971-1587-4D8B-A983-EC5ECE39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7C8DC-DC76-4DFD-B214-DF5619CEC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94534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22231-D1C6-4C52-8322-1BD560B61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A18741-06CA-49E8-A27D-E6EE22C9FF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07719-5176-4C8F-92FA-655AE09C3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F2EF7-23FF-4CD6-B1A7-174F41876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D816-9A3A-4BB3-9BB4-7DC3AD6D52E8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46FC9-75E1-425C-A8EE-82B296059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7CEE21-E157-438E-9378-5877157F2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58A3-3A43-45C0-9C4A-B69A740D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6052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D2189-038D-4340-8AF8-4B19E783B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D74337-E5F7-470E-BD55-168301BDD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37CBA-1EC4-4A58-8636-3CC07E20C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D816-9A3A-4BB3-9BB4-7DC3AD6D52E8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E3302-20DA-4F66-ABBA-474608FCF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C6860-5354-4C13-9DCD-FDE5E1D4D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58A3-3A43-45C0-9C4A-B69A740D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943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99AF93-B7BC-4E79-93E7-F1CCC70C1F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7F2C21-B15B-493A-B676-D5B9ED03C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45048-76B0-466A-8137-7C0AF76FE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D816-9A3A-4BB3-9BB4-7DC3AD6D52E8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61727-5CA4-4A26-B462-8E16B95D9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557A8-1A84-4075-A4D1-128F46B6D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58A3-3A43-45C0-9C4A-B69A740D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498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/>
          <p:cNvSpPr/>
          <p:nvPr/>
        </p:nvSpPr>
        <p:spPr>
          <a:xfrm>
            <a:off x="-6843" y="2059011"/>
            <a:ext cx="12195668" cy="1828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xfrm>
            <a:off x="365758" y="2166364"/>
            <a:ext cx="11471566" cy="1739348"/>
          </a:xfrm>
          <a:prstGeom prst="rect">
            <a:avLst/>
          </a:prstGeom>
        </p:spPr>
        <p:txBody>
          <a:bodyPr/>
          <a:lstStyle>
            <a:lvl1pPr algn="ctr">
              <a:lnSpc>
                <a:spcPct val="80000"/>
              </a:lnSpc>
              <a:defRPr sz="6000" spc="150"/>
            </a:lvl1pPr>
          </a:lstStyle>
          <a:p>
            <a:r>
              <a:t>Title Text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996249"/>
            <a:ext cx="9144000" cy="1309256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None/>
              <a:defRPr sz="2000"/>
            </a:lvl1pPr>
            <a:lvl2pPr marL="0" indent="457200" algn="ctr">
              <a:buClrTx/>
              <a:buSzTx/>
              <a:buNone/>
              <a:defRPr sz="2000"/>
            </a:lvl2pPr>
            <a:lvl3pPr marL="0" indent="914400" algn="ctr">
              <a:buClrTx/>
              <a:buSzTx/>
              <a:buNone/>
              <a:defRPr sz="2000"/>
            </a:lvl3pPr>
            <a:lvl4pPr marL="0" indent="1371600" algn="ctr">
              <a:buClrTx/>
              <a:buSzTx/>
              <a:buNone/>
              <a:defRPr sz="2000"/>
            </a:lvl4pPr>
            <a:lvl5pPr marL="0" indent="1828800" algn="ctr">
              <a:buClrTx/>
              <a:buSzTx/>
              <a:buNone/>
              <a:defRPr sz="2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36537201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4106321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6"/>
          <p:cNvSpPr/>
          <p:nvPr/>
        </p:nvSpPr>
        <p:spPr>
          <a:xfrm>
            <a:off x="-6843" y="2059011"/>
            <a:ext cx="12195668" cy="1828801"/>
          </a:xfrm>
          <a:prstGeom prst="rect">
            <a:avLst/>
          </a:prstGeom>
          <a:solidFill>
            <a:srgbClr val="099BDD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xfrm>
            <a:off x="833191" y="2208878"/>
            <a:ext cx="10515601" cy="1676401"/>
          </a:xfrm>
          <a:prstGeom prst="rect">
            <a:avLst/>
          </a:prstGeom>
        </p:spPr>
        <p:txBody>
          <a:bodyPr/>
          <a:lstStyle>
            <a:lvl1pPr algn="ctr">
              <a:lnSpc>
                <a:spcPct val="80000"/>
              </a:lnSpc>
              <a:defRPr sz="6000" spc="15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3191" y="4010333"/>
            <a:ext cx="10515601" cy="1174640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None/>
              <a:defRPr sz="2000">
                <a:solidFill>
                  <a:srgbClr val="099BDD"/>
                </a:solidFill>
              </a:defRPr>
            </a:lvl1pPr>
            <a:lvl2pPr marL="0" indent="457200" algn="ctr">
              <a:buClrTx/>
              <a:buSzTx/>
              <a:buNone/>
              <a:defRPr sz="2000">
                <a:solidFill>
                  <a:srgbClr val="099BDD"/>
                </a:solidFill>
              </a:defRPr>
            </a:lvl2pPr>
            <a:lvl3pPr marL="0" indent="914400" algn="ctr">
              <a:buClrTx/>
              <a:buSzTx/>
              <a:buNone/>
              <a:defRPr sz="2000">
                <a:solidFill>
                  <a:srgbClr val="099BDD"/>
                </a:solidFill>
              </a:defRPr>
            </a:lvl3pPr>
            <a:lvl4pPr marL="0" indent="1371600" algn="ctr">
              <a:buClrTx/>
              <a:buSzTx/>
              <a:buNone/>
              <a:defRPr sz="2000">
                <a:solidFill>
                  <a:srgbClr val="099BDD"/>
                </a:solidFill>
              </a:defRPr>
            </a:lvl4pPr>
            <a:lvl5pPr marL="0" indent="1828800" algn="ctr">
              <a:buClrTx/>
              <a:buSzTx/>
              <a:buNone/>
              <a:defRPr sz="2000">
                <a:solidFill>
                  <a:srgbClr val="099BDD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99BDD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1157006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205343" y="2011679"/>
            <a:ext cx="4754881" cy="4206242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1654787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07008" y="1913470"/>
            <a:ext cx="4754880" cy="743095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sz="2100"/>
            </a:lvl1pPr>
            <a:lvl2pPr marL="0" indent="457200">
              <a:buClrTx/>
              <a:buSzTx/>
              <a:buNone/>
              <a:defRPr sz="2100"/>
            </a:lvl2pPr>
            <a:lvl3pPr marL="0" indent="914400">
              <a:buClrTx/>
              <a:buSzTx/>
              <a:buNone/>
              <a:defRPr sz="2100"/>
            </a:lvl3pPr>
            <a:lvl4pPr marL="0" indent="1371600">
              <a:buClrTx/>
              <a:buSzTx/>
              <a:buNone/>
              <a:defRPr sz="2100"/>
            </a:lvl4pPr>
            <a:lvl5pPr marL="0" indent="1828800">
              <a:buClrTx/>
              <a:buSz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231230" y="1913470"/>
            <a:ext cx="4754881" cy="743095"/>
          </a:xfrm>
          <a:prstGeom prst="rect">
            <a:avLst/>
          </a:prstGeom>
        </p:spPr>
        <p:txBody>
          <a:bodyPr anchor="ctr"/>
          <a:lstStyle/>
          <a:p>
            <a:pPr marL="0" indent="0">
              <a:buClrTx/>
              <a:buSzTx/>
              <a:buNone/>
              <a:defRPr sz="2100"/>
            </a:pPr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3937840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5867456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66422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CB9E8-2F1E-42CC-B09C-6FA5E3438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AA9EC0-2430-46EC-AF95-051CF7FF8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89B1A-68A7-437F-8285-EC2999043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8997-48C1-4B8B-9D75-140027E33050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C341D-FE6B-4B28-93CE-CE666B3E4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EE4D8-FE09-4EA7-AA3B-0387819F3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7C8DC-DC76-4DFD-B214-DF5619CEC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510352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207008" y="2120053"/>
            <a:ext cx="6126480" cy="411480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437605" indent="-209005">
              <a:defRPr sz="3200"/>
            </a:lvl2pPr>
            <a:lvl3pPr marL="701040" indent="-243840">
              <a:defRPr sz="3200"/>
            </a:lvl3pPr>
            <a:lvl4pPr marL="978408" indent="-292608">
              <a:defRPr sz="3200"/>
            </a:lvl4pPr>
            <a:lvl5pPr marL="1207008" indent="-292608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789023" y="2147485"/>
            <a:ext cx="3200401" cy="343232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95000"/>
              </a:lnSpc>
              <a:buClrTx/>
              <a:buSzTx/>
              <a:buNone/>
              <a:defRPr sz="1800"/>
            </a:pPr>
            <a:endParaRPr/>
          </a:p>
        </p:txBody>
      </p:sp>
      <p:sp>
        <p:nvSpPr>
          <p:cNvPr id="7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7490908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6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280160" y="2211494"/>
            <a:ext cx="6126480" cy="393192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790688" y="2150621"/>
            <a:ext cx="3200401" cy="34290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5000"/>
              </a:lnSpc>
              <a:buClrTx/>
              <a:buSzTx/>
              <a:buNone/>
              <a:defRPr sz="1800"/>
            </a:lvl1pPr>
            <a:lvl2pPr marL="0" indent="457200">
              <a:lnSpc>
                <a:spcPct val="95000"/>
              </a:lnSpc>
              <a:buClrTx/>
              <a:buSzTx/>
              <a:buNone/>
              <a:defRPr sz="1800"/>
            </a:lvl2pPr>
            <a:lvl3pPr marL="0" indent="914400">
              <a:lnSpc>
                <a:spcPct val="95000"/>
              </a:lnSpc>
              <a:buClrTx/>
              <a:buSzTx/>
              <a:buNone/>
              <a:defRPr sz="1800"/>
            </a:lvl3pPr>
            <a:lvl4pPr marL="0" indent="1371600">
              <a:lnSpc>
                <a:spcPct val="95000"/>
              </a:lnSpc>
              <a:buClrTx/>
              <a:buSzTx/>
              <a:buNone/>
              <a:defRPr sz="1800"/>
            </a:lvl4pPr>
            <a:lvl5pPr marL="0" indent="1828800">
              <a:lnSpc>
                <a:spcPct val="95000"/>
              </a:lnSpc>
              <a:buClrTx/>
              <a:buSzTx/>
              <a:buNone/>
              <a:defRPr sz="1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71614267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25453926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6"/>
          <p:cNvSpPr/>
          <p:nvPr/>
        </p:nvSpPr>
        <p:spPr>
          <a:xfrm>
            <a:off x="9019312" y="0"/>
            <a:ext cx="2743201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5" name="Title Text"/>
          <p:cNvSpPr txBox="1">
            <a:spLocks noGrp="1"/>
          </p:cNvSpPr>
          <p:nvPr>
            <p:ph type="title"/>
          </p:nvPr>
        </p:nvSpPr>
        <p:spPr>
          <a:xfrm>
            <a:off x="9160623" y="274638"/>
            <a:ext cx="2402381" cy="5897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6" name="Body Level One…"/>
          <p:cNvSpPr txBox="1">
            <a:spLocks noGrp="1"/>
          </p:cNvSpPr>
          <p:nvPr>
            <p:ph type="body" idx="1"/>
          </p:nvPr>
        </p:nvSpPr>
        <p:spPr>
          <a:xfrm>
            <a:off x="838199" y="274638"/>
            <a:ext cx="7973291" cy="589756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073048" y="6470796"/>
            <a:ext cx="256541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203140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BB91A-7EBE-4B97-9415-105F34D32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1F0A4-92EC-4F5C-B3CB-9DE076C6CA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16CC4F-2644-4B1C-81E2-95206314F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258D6E-E6F0-42AE-B1BB-801FB0BF5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8997-48C1-4B8B-9D75-140027E33050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A99516-B254-4F7E-90AB-68D5FCE6D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110E9D-B1DC-44D3-A2D5-2ADD1B52D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7C8DC-DC76-4DFD-B214-DF5619CEC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6455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DC699-6525-4DB7-8D58-96F9C0052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5F59B-84AC-4CAB-BFBE-371D64A4A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33A294-EC87-4F7B-9977-B97AEEA6C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0CB10A-819B-49AC-BC28-C0A65A838F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DCAC91-3BCD-4D75-A9CB-1FC7ABD218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CDF6C3-8A79-4B3D-9629-4E76D9DD3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8997-48C1-4B8B-9D75-140027E33050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297785-C034-49C8-9EE0-376EB773A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B474A3-FB97-4795-9FF4-62ADDBC38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7C8DC-DC76-4DFD-B214-DF5619CEC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18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3C19C-6592-4359-9D38-04D2EF316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8BD847-C936-4475-96C3-A86DFF698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8997-48C1-4B8B-9D75-140027E33050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CC19ED-AC39-41D2-8C6B-198DA2D0E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890E19-6BB8-4F0F-A1C9-B59A583F6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7C8DC-DC76-4DFD-B214-DF5619CEC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615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C726FE-4863-4AD4-9011-E2EF1DC00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8997-48C1-4B8B-9D75-140027E33050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21CEAE-4EE4-4D81-9615-4E066C327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7C04C2-3D1A-424C-B8F1-487C775CA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7C8DC-DC76-4DFD-B214-DF5619CEC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4043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A2513-869A-484C-A880-DDE788F45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4E39A-113D-43F8-9188-4B1F32D7C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BBB66B-8460-4D53-90ED-DD2A58383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2D10A6-7A2A-455C-B9D4-A55174F0F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8997-48C1-4B8B-9D75-140027E33050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0D743-0951-45AD-82BC-83C1BBC7B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4DAD42-B47D-4D2B-ABCC-61C1DDAC2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7C8DC-DC76-4DFD-B214-DF5619CEC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6578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59B76-11AC-40A9-95E5-BB7734263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B32746-A9DA-4DEB-A475-A2F73DB7FF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10032-1FF4-4326-B509-4D24F22A5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521E3C-B11A-4C60-989A-06C85CCE3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8997-48C1-4B8B-9D75-140027E33050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675B4-E452-4C2A-ACA4-4AC390ECC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3B9AA-646C-422A-AFAB-167DE00FE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7C8DC-DC76-4DFD-B214-DF5619CEC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771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A51A5D-CFCF-4955-B402-8E1954622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B4FEA-1DA3-45AF-B6D5-7CDBDBCA4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E1606-6965-41FB-AEA0-D0D8CF0536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58997-48C1-4B8B-9D75-140027E33050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A6B83-543D-4F08-A0F0-DEA8254329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E6220-5265-40FE-AD2F-06780466EE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7C8DC-DC76-4DFD-B214-DF5619CEC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2529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F14F90-11A0-4E69-9E5C-29313CCA2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CFC7B-A05F-498C-8537-B5D6478EE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D281A-5EA3-4B96-AF02-9CDCD1BD86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BD816-9A3A-4BB3-9BB4-7DC3AD6D52E8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F5CAD-7CD6-4283-99FC-B90056590B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6B59E-D840-4647-948D-9546F7F1F6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A58A3-3A43-45C0-9C4A-B69A740D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13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9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>
            <a:off x="482" y="176109"/>
            <a:ext cx="12188954" cy="164591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202919" y="284175"/>
            <a:ext cx="9784081" cy="1508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202919" y="2011679"/>
            <a:ext cx="9784081" cy="4206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0658926" y="6470796"/>
            <a:ext cx="256541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84514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med"/>
  <p:txStyles>
    <p:titleStyle>
      <a:lvl1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all" spc="0" baseline="0">
          <a:ln>
            <a:noFill/>
          </a:ln>
          <a:solidFill>
            <a:srgbClr val="099BDD"/>
          </a:solidFill>
          <a:uFillTx/>
          <a:latin typeface="+mj-lt"/>
          <a:ea typeface="+mj-ea"/>
          <a:cs typeface="+mj-cs"/>
          <a:sym typeface="Corbel"/>
        </a:defRPr>
      </a:lvl1pPr>
      <a:lvl2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all" spc="0" baseline="0">
          <a:ln>
            <a:noFill/>
          </a:ln>
          <a:solidFill>
            <a:srgbClr val="099BDD"/>
          </a:solidFill>
          <a:uFillTx/>
          <a:latin typeface="+mj-lt"/>
          <a:ea typeface="+mj-ea"/>
          <a:cs typeface="+mj-cs"/>
          <a:sym typeface="Corbel"/>
        </a:defRPr>
      </a:lvl2pPr>
      <a:lvl3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all" spc="0" baseline="0">
          <a:ln>
            <a:noFill/>
          </a:ln>
          <a:solidFill>
            <a:srgbClr val="099BDD"/>
          </a:solidFill>
          <a:uFillTx/>
          <a:latin typeface="+mj-lt"/>
          <a:ea typeface="+mj-ea"/>
          <a:cs typeface="+mj-cs"/>
          <a:sym typeface="Corbel"/>
        </a:defRPr>
      </a:lvl3pPr>
      <a:lvl4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all" spc="0" baseline="0">
          <a:ln>
            <a:noFill/>
          </a:ln>
          <a:solidFill>
            <a:srgbClr val="099BDD"/>
          </a:solidFill>
          <a:uFillTx/>
          <a:latin typeface="+mj-lt"/>
          <a:ea typeface="+mj-ea"/>
          <a:cs typeface="+mj-cs"/>
          <a:sym typeface="Corbel"/>
        </a:defRPr>
      </a:lvl4pPr>
      <a:lvl5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all" spc="0" baseline="0">
          <a:ln>
            <a:noFill/>
          </a:ln>
          <a:solidFill>
            <a:srgbClr val="099BDD"/>
          </a:solidFill>
          <a:uFillTx/>
          <a:latin typeface="+mj-lt"/>
          <a:ea typeface="+mj-ea"/>
          <a:cs typeface="+mj-cs"/>
          <a:sym typeface="Corbel"/>
        </a:defRPr>
      </a:lvl5pPr>
      <a:lvl6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all" spc="0" baseline="0">
          <a:ln>
            <a:noFill/>
          </a:ln>
          <a:solidFill>
            <a:srgbClr val="099BDD"/>
          </a:solidFill>
          <a:uFillTx/>
          <a:latin typeface="+mj-lt"/>
          <a:ea typeface="+mj-ea"/>
          <a:cs typeface="+mj-cs"/>
          <a:sym typeface="Corbel"/>
        </a:defRPr>
      </a:lvl6pPr>
      <a:lvl7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all" spc="0" baseline="0">
          <a:ln>
            <a:noFill/>
          </a:ln>
          <a:solidFill>
            <a:srgbClr val="099BDD"/>
          </a:solidFill>
          <a:uFillTx/>
          <a:latin typeface="+mj-lt"/>
          <a:ea typeface="+mj-ea"/>
          <a:cs typeface="+mj-cs"/>
          <a:sym typeface="Corbel"/>
        </a:defRPr>
      </a:lvl7pPr>
      <a:lvl8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all" spc="0" baseline="0">
          <a:ln>
            <a:noFill/>
          </a:ln>
          <a:solidFill>
            <a:srgbClr val="099BDD"/>
          </a:solidFill>
          <a:uFillTx/>
          <a:latin typeface="+mj-lt"/>
          <a:ea typeface="+mj-ea"/>
          <a:cs typeface="+mj-cs"/>
          <a:sym typeface="Corbel"/>
        </a:defRPr>
      </a:lvl8pPr>
      <a:lvl9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all" spc="0" baseline="0">
          <a:ln>
            <a:noFill/>
          </a:ln>
          <a:solidFill>
            <a:srgbClr val="099BDD"/>
          </a:solidFill>
          <a:uFillTx/>
          <a:latin typeface="+mj-lt"/>
          <a:ea typeface="+mj-ea"/>
          <a:cs typeface="+mj-cs"/>
          <a:sym typeface="Corbel"/>
        </a:defRPr>
      </a:lvl9pPr>
    </p:titleStyle>
    <p:bodyStyle>
      <a:lvl1pPr marL="182879" marR="0" indent="-182879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FFFFFF"/>
        </a:buClr>
        <a:buSzPct val="100000"/>
        <a:buFontTx/>
        <a:buChar char="▪"/>
        <a:tabLst/>
        <a:defRPr sz="2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1pPr>
      <a:lvl2pPr marL="429768" marR="0" indent="-20116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FFFFFF"/>
        </a:buClr>
        <a:buSzPct val="100000"/>
        <a:buFontTx/>
        <a:buChar char="▪"/>
        <a:tabLst/>
        <a:defRPr sz="2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2pPr>
      <a:lvl3pPr marL="680720" marR="0" indent="-22352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FFFFFF"/>
        </a:buClr>
        <a:buSzPct val="100000"/>
        <a:buFontTx/>
        <a:buChar char="▪"/>
        <a:tabLst/>
        <a:defRPr sz="2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3pPr>
      <a:lvl4pPr marL="937260" marR="0" indent="-25146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FFFFFF"/>
        </a:buClr>
        <a:buSzPct val="100000"/>
        <a:buFontTx/>
        <a:buChar char="▪"/>
        <a:tabLst/>
        <a:defRPr sz="2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4pPr>
      <a:lvl5pPr marL="1165860" marR="0" indent="-25146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FFFFFF"/>
        </a:buClr>
        <a:buSzPct val="100000"/>
        <a:buFontTx/>
        <a:buChar char="▪"/>
        <a:tabLst/>
        <a:defRPr sz="2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5pPr>
      <a:lvl6pPr marL="1370324" marR="0" indent="-314325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FFFFFF"/>
        </a:buClr>
        <a:buSzPct val="100000"/>
        <a:buFontTx/>
        <a:buChar char="▪"/>
        <a:tabLst/>
        <a:defRPr sz="2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6pPr>
      <a:lvl7pPr marL="1557524" marR="0" indent="-314325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FFFFFF"/>
        </a:buClr>
        <a:buSzPct val="100000"/>
        <a:buFontTx/>
        <a:buChar char="▪"/>
        <a:tabLst/>
        <a:defRPr sz="2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7pPr>
      <a:lvl8pPr marL="1714724" marR="0" indent="-314325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FFFFFF"/>
        </a:buClr>
        <a:buSzPct val="100000"/>
        <a:buFontTx/>
        <a:buChar char="▪"/>
        <a:tabLst/>
        <a:defRPr sz="2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8pPr>
      <a:lvl9pPr marL="1891925" marR="0" indent="-314325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FFFFFF"/>
        </a:buClr>
        <a:buSzPct val="100000"/>
        <a:buFontTx/>
        <a:buChar char="▪"/>
        <a:tabLst/>
        <a:defRPr sz="2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9pPr>
    </p:bodyStyle>
    <p:other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1pPr>
      <a:lvl2pPr marL="0" marR="0" indent="457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2pPr>
      <a:lvl3pPr marL="0" marR="0" indent="914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3pPr>
      <a:lvl4pPr marL="0" marR="0" indent="1371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4pPr>
      <a:lvl5pPr marL="0" marR="0" indent="18288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5pPr>
      <a:lvl6pPr marL="0" marR="0" indent="22860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6pPr>
      <a:lvl7pPr marL="0" marR="0" indent="2743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7pPr>
      <a:lvl8pPr marL="0" marR="0" indent="3200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8pPr>
      <a:lvl9pPr marL="0" marR="0" indent="3657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66A4432-7A60-40EA-94F1-05033F0A5147}"/>
              </a:ext>
            </a:extLst>
          </p:cNvPr>
          <p:cNvSpPr txBox="1"/>
          <p:nvPr/>
        </p:nvSpPr>
        <p:spPr>
          <a:xfrm>
            <a:off x="-1" y="2010603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/>
              <a:t>Scottish PowerShell &amp; DevOps User Group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BEC850-1112-44D2-A616-521724D3D176}"/>
              </a:ext>
            </a:extLst>
          </p:cNvPr>
          <p:cNvSpPr txBox="1"/>
          <p:nvPr/>
        </p:nvSpPr>
        <p:spPr>
          <a:xfrm>
            <a:off x="1" y="284898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22 May 2019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D60076E-421C-4DA9-A349-BC98A0C48E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519043"/>
              </p:ext>
            </p:extLst>
          </p:nvPr>
        </p:nvGraphicFramePr>
        <p:xfrm>
          <a:off x="950844" y="3810468"/>
          <a:ext cx="10515600" cy="2877693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107768184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4753164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GB" sz="2400" b="1" dirty="0" err="1">
                          <a:solidFill>
                            <a:schemeClr val="tx1"/>
                          </a:solidFill>
                          <a:effectLst/>
                          <a:latin typeface="Montserrat" panose="02000505000000020004" pitchFamily="2" charset="0"/>
                        </a:rPr>
                        <a:t>psdevopsug.scot</a:t>
                      </a:r>
                      <a:endParaRPr lang="en-GB" sz="2400" b="1" dirty="0">
                        <a:solidFill>
                          <a:schemeClr val="tx1"/>
                        </a:solidFill>
                        <a:effectLst/>
                        <a:latin typeface="Montserrat" panose="02000505000000020004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GB" sz="2400" b="1" dirty="0" err="1">
                          <a:solidFill>
                            <a:schemeClr val="tx1"/>
                          </a:solidFill>
                          <a:effectLst/>
                          <a:latin typeface="Montserrat" panose="02000505000000020004" pitchFamily="2" charset="0"/>
                        </a:rPr>
                        <a:t>video.psdevopsug.scot</a:t>
                      </a:r>
                      <a:r>
                        <a:rPr lang="en-GB" sz="2400" b="1" dirty="0">
                          <a:solidFill>
                            <a:schemeClr val="tx1"/>
                          </a:solidFill>
                          <a:effectLst/>
                          <a:latin typeface="Montserrat" panose="02000505000000020004" pitchFamily="2" charset="0"/>
                        </a:rPr>
                        <a:t> </a:t>
                      </a:r>
                      <a:endParaRPr lang="en-GB" sz="2400" b="1" dirty="0">
                        <a:solidFill>
                          <a:schemeClr val="tx1"/>
                        </a:solidFill>
                        <a:latin typeface="Montserrat" panose="02000505000000020004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2915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GB" sz="2400" b="1" dirty="0" err="1">
                          <a:solidFill>
                            <a:schemeClr val="tx1"/>
                          </a:solidFill>
                          <a:effectLst/>
                          <a:latin typeface="Montserrat" panose="02000505000000020004" pitchFamily="2" charset="0"/>
                        </a:rPr>
                        <a:t>ScotPSUG</a:t>
                      </a:r>
                      <a:endParaRPr lang="en-GB" sz="2400" b="1" dirty="0">
                        <a:solidFill>
                          <a:schemeClr val="tx1"/>
                        </a:solidFill>
                        <a:latin typeface="Montserrat" panose="02000505000000020004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GB" sz="2400" b="1" dirty="0">
                          <a:solidFill>
                            <a:schemeClr val="tx1"/>
                          </a:solidFill>
                          <a:effectLst/>
                          <a:latin typeface="Montserrat" panose="02000505000000020004" pitchFamily="2" charset="0"/>
                        </a:rPr>
                        <a:t>github.com/</a:t>
                      </a:r>
                      <a:r>
                        <a:rPr lang="en-GB" sz="2400" b="1" dirty="0" err="1">
                          <a:solidFill>
                            <a:schemeClr val="tx1"/>
                          </a:solidFill>
                          <a:effectLst/>
                          <a:latin typeface="Montserrat" panose="02000505000000020004" pitchFamily="2" charset="0"/>
                        </a:rPr>
                        <a:t>psdevopsug</a:t>
                      </a:r>
                      <a:endParaRPr lang="en-GB" sz="2400" b="1" dirty="0">
                        <a:solidFill>
                          <a:schemeClr val="tx1"/>
                        </a:solidFill>
                        <a:latin typeface="Montserrat" panose="02000505000000020004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374580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1" dirty="0">
                          <a:solidFill>
                            <a:schemeClr val="tx1"/>
                          </a:solidFill>
                          <a:effectLst/>
                          <a:latin typeface="Montserrat" panose="02000505000000020004" pitchFamily="2" charset="0"/>
                        </a:rPr>
                        <a:t>meetup.com/Scottish-PowerShell-User-Group</a:t>
                      </a:r>
                      <a:endParaRPr lang="en-GB" sz="2400" b="1" dirty="0">
                        <a:solidFill>
                          <a:schemeClr val="tx1"/>
                        </a:solidFill>
                        <a:latin typeface="Montserrat" panose="02000505000000020004" pitchFamily="2" charset="0"/>
                      </a:endParaRPr>
                    </a:p>
                    <a:p>
                      <a:pPr algn="ctr">
                        <a:lnSpc>
                          <a:spcPct val="200000"/>
                        </a:lnSpc>
                      </a:pPr>
                      <a:endParaRPr lang="en-GB" sz="2400" b="1" dirty="0">
                        <a:solidFill>
                          <a:schemeClr val="tx1"/>
                        </a:solidFill>
                        <a:effectLst/>
                        <a:latin typeface="Montserrat" panose="02000505000000020004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931667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07B3A1F4-EF32-4683-AB74-2BAAB816D3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55" y="4657400"/>
            <a:ext cx="711802" cy="711802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D89C6953-9082-4C43-BCE1-64A3D5F203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0062" y="4009315"/>
            <a:ext cx="570782" cy="5073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8F7DFC-35C5-44FC-A0A1-4408F1465F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217" y="4115346"/>
            <a:ext cx="570782" cy="401331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FDB1EFAB-1F8F-40EA-B965-8B77697983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57173" y="4722750"/>
            <a:ext cx="506871" cy="523221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62DB9DCC-E16D-4C75-90B4-9A69E21ED84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802296" y="5369202"/>
            <a:ext cx="652670" cy="65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41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784DA55-29A5-4F37-A419-057F13F491A4}"/>
              </a:ext>
            </a:extLst>
          </p:cNvPr>
          <p:cNvSpPr txBox="1"/>
          <p:nvPr/>
        </p:nvSpPr>
        <p:spPr>
          <a:xfrm>
            <a:off x="3836504" y="734633"/>
            <a:ext cx="8196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002060"/>
                </a:solidFill>
                <a:latin typeface="Montserrat" panose="02000505000000020004" pitchFamily="2" charset="0"/>
              </a:rPr>
              <a:t>Paul Broadwith MVP (@</a:t>
            </a:r>
            <a:r>
              <a:rPr lang="en-GB" sz="2400" b="1" dirty="0" err="1">
                <a:solidFill>
                  <a:srgbClr val="002060"/>
                </a:solidFill>
                <a:latin typeface="Montserrat" panose="02000505000000020004" pitchFamily="2" charset="0"/>
              </a:rPr>
              <a:t>pauby</a:t>
            </a:r>
            <a:r>
              <a:rPr lang="en-GB" sz="2400" b="1" dirty="0">
                <a:solidFill>
                  <a:srgbClr val="002060"/>
                </a:solidFill>
                <a:latin typeface="Montserrat" panose="02000505000000020004" pitchFamily="2" charset="0"/>
              </a:rPr>
              <a:t>)</a:t>
            </a:r>
          </a:p>
          <a:p>
            <a:endParaRPr lang="en-GB" sz="2400" b="1" dirty="0">
              <a:solidFill>
                <a:srgbClr val="002060"/>
              </a:solidFill>
              <a:latin typeface="Montserrat" panose="02000505000000020004" pitchFamily="2" charset="0"/>
            </a:endParaRPr>
          </a:p>
          <a:p>
            <a:r>
              <a:rPr lang="en-GB" sz="2400" b="1" dirty="0">
                <a:solidFill>
                  <a:srgbClr val="002060"/>
                </a:solidFill>
                <a:latin typeface="Montserrat" panose="02000505000000020004" pitchFamily="2" charset="0"/>
              </a:rPr>
              <a:t>Automating The Software Deployment Lifecycle with Jenkins, Chocolatey and PowerShell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DE11BA-155B-4485-9EFA-47B41FEBF4C1}"/>
              </a:ext>
            </a:extLst>
          </p:cNvPr>
          <p:cNvSpPr txBox="1"/>
          <p:nvPr/>
        </p:nvSpPr>
        <p:spPr>
          <a:xfrm>
            <a:off x="549966" y="4607146"/>
            <a:ext cx="83488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b="1" dirty="0">
                <a:solidFill>
                  <a:srgbClr val="002060"/>
                </a:solidFill>
                <a:latin typeface="Montserrat" panose="02000505000000020004" pitchFamily="2" charset="0"/>
              </a:rPr>
              <a:t>Turn Your Scattered Scripts Into Shareable Reusable Modules and Functions</a:t>
            </a:r>
          </a:p>
          <a:p>
            <a:endParaRPr lang="en-GB" sz="2400" b="1" dirty="0">
              <a:solidFill>
                <a:srgbClr val="002060"/>
              </a:solidFill>
              <a:latin typeface="Montserrat" panose="02000505000000020004" pitchFamily="2" charset="0"/>
            </a:endParaRPr>
          </a:p>
          <a:p>
            <a:pPr algn="r"/>
            <a:r>
              <a:rPr lang="en-GB" sz="2400" b="1" dirty="0">
                <a:solidFill>
                  <a:srgbClr val="002060"/>
                </a:solidFill>
                <a:latin typeface="Montserrat" panose="02000505000000020004" pitchFamily="2" charset="0"/>
              </a:rPr>
              <a:t>Brett Miller (@</a:t>
            </a:r>
            <a:r>
              <a:rPr lang="en-GB" sz="2400" b="1" dirty="0" err="1">
                <a:solidFill>
                  <a:srgbClr val="002060"/>
                </a:solidFill>
                <a:latin typeface="Montserrat" panose="02000505000000020004" pitchFamily="2" charset="0"/>
              </a:rPr>
              <a:t>brettmiller_it</a:t>
            </a:r>
            <a:r>
              <a:rPr lang="en-GB" sz="2400" b="1" dirty="0">
                <a:solidFill>
                  <a:srgbClr val="002060"/>
                </a:solidFill>
                <a:latin typeface="Montserrat" panose="02000505000000020004" pitchFamily="2" charset="0"/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646F78-97FA-4FAD-82DF-BB40065592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208" y="4257259"/>
            <a:ext cx="2269435" cy="22694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617A2D-6581-4A1A-9214-14C66CC4C8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513" y="773523"/>
            <a:ext cx="2269434" cy="22694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9FC48C3-11A6-4837-B751-3FE1F796E7C1}"/>
              </a:ext>
            </a:extLst>
          </p:cNvPr>
          <p:cNvSpPr txBox="1"/>
          <p:nvPr/>
        </p:nvSpPr>
        <p:spPr>
          <a:xfrm>
            <a:off x="0" y="3132649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dirty="0">
                <a:latin typeface="Montserrat" panose="02000505000000020004" pitchFamily="2" charset="0"/>
              </a:rPr>
              <a:t>SPEAKERS</a:t>
            </a:r>
          </a:p>
        </p:txBody>
      </p:sp>
    </p:spTree>
    <p:extLst>
      <p:ext uri="{BB962C8B-B14F-4D97-AF65-F5344CB8AC3E}">
        <p14:creationId xmlns:p14="http://schemas.microsoft.com/office/powerpoint/2010/main" val="4140020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784DA55-29A5-4F37-A419-057F13F491A4}"/>
              </a:ext>
            </a:extLst>
          </p:cNvPr>
          <p:cNvSpPr txBox="1"/>
          <p:nvPr/>
        </p:nvSpPr>
        <p:spPr>
          <a:xfrm>
            <a:off x="4572000" y="1657961"/>
            <a:ext cx="5221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rgbClr val="002060"/>
                </a:solidFill>
                <a:latin typeface="Montserrat" panose="02000505000000020004" pitchFamily="2" charset="0"/>
              </a:rPr>
              <a:t>Incremental Group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DE11BA-155B-4485-9EFA-47B41FEBF4C1}"/>
              </a:ext>
            </a:extLst>
          </p:cNvPr>
          <p:cNvSpPr txBox="1"/>
          <p:nvPr/>
        </p:nvSpPr>
        <p:spPr>
          <a:xfrm>
            <a:off x="4121427" y="5069003"/>
            <a:ext cx="4956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600" b="1" dirty="0">
                <a:solidFill>
                  <a:srgbClr val="002060"/>
                </a:solidFill>
                <a:latin typeface="Montserrat" panose="02000505000000020004" pitchFamily="2" charset="0"/>
              </a:rPr>
              <a:t>Microsoft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637900-7B8C-4C5D-BFE3-F5310ACEE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515" y="873095"/>
            <a:ext cx="3606031" cy="20313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E5E1C8B-CF1A-4D7F-8AEB-63F9BC1F17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706" y="4213469"/>
            <a:ext cx="2172735" cy="21727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09464A-0BD7-4169-B4C5-07BD0DCE4E60}"/>
              </a:ext>
            </a:extLst>
          </p:cNvPr>
          <p:cNvSpPr txBox="1"/>
          <p:nvPr/>
        </p:nvSpPr>
        <p:spPr>
          <a:xfrm>
            <a:off x="0" y="3132649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dirty="0">
                <a:latin typeface="Montserrat" panose="02000505000000020004" pitchFamily="2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654367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A3C098-9676-4A97-BC18-344151321F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00"/>
          <a:stretch/>
        </p:blipFill>
        <p:spPr>
          <a:xfrm>
            <a:off x="-770173" y="676654"/>
            <a:ext cx="6623522" cy="5936944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1A06653-2A9B-4DCF-B4AE-88C7E39B8780}"/>
              </a:ext>
            </a:extLst>
          </p:cNvPr>
          <p:cNvSpPr/>
          <p:nvPr/>
        </p:nvSpPr>
        <p:spPr>
          <a:xfrm rot="16200000">
            <a:off x="6146500" y="951392"/>
            <a:ext cx="6668105" cy="5422899"/>
          </a:xfrm>
          <a:prstGeom prst="triangle">
            <a:avLst>
              <a:gd name="adj" fmla="val 49756"/>
            </a:avLst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99BDD"/>
              </a:solidFill>
              <a:effectLst/>
              <a:uLnTx/>
              <a:uFillTx/>
              <a:latin typeface="Helvetica"/>
              <a:cs typeface="Helvetic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971F69-048D-436C-8C4B-94541A57B5A1}"/>
              </a:ext>
            </a:extLst>
          </p:cNvPr>
          <p:cNvSpPr txBox="1"/>
          <p:nvPr/>
        </p:nvSpPr>
        <p:spPr>
          <a:xfrm>
            <a:off x="8656439" y="2032440"/>
            <a:ext cx="3560911" cy="321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rPr>
              <a:t>SQL Server</a:t>
            </a: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rPr>
              <a:t>Power BI</a:t>
            </a: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rPr>
              <a:t>Data Analytics</a:t>
            </a: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rPr>
              <a:t>Business Intelligence</a:t>
            </a: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rPr>
              <a:t>Data Warehousing</a:t>
            </a: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rPr>
              <a:t>PowerShell</a:t>
            </a: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rPr>
              <a:t>Azure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6D97DD-E7DE-44EE-90EC-9283457E42DC}"/>
              </a:ext>
            </a:extLst>
          </p:cNvPr>
          <p:cNvSpPr/>
          <p:nvPr/>
        </p:nvSpPr>
        <p:spPr>
          <a:xfrm rot="19641065" flipV="1">
            <a:off x="-929234" y="2676053"/>
            <a:ext cx="14163575" cy="17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99BDD"/>
              </a:solidFill>
              <a:effectLst/>
              <a:uLnTx/>
              <a:uFillTx/>
              <a:latin typeface="Helvetica"/>
              <a:cs typeface="Helvetica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4EC21B-E7CD-44F9-BD2F-F90E09CD96C2}"/>
              </a:ext>
            </a:extLst>
          </p:cNvPr>
          <p:cNvSpPr/>
          <p:nvPr/>
        </p:nvSpPr>
        <p:spPr>
          <a:xfrm rot="1958935">
            <a:off x="-1082510" y="2691842"/>
            <a:ext cx="14127256" cy="17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99BDD"/>
              </a:solidFill>
              <a:effectLst/>
              <a:uLnTx/>
              <a:uFillTx/>
              <a:latin typeface="Helvetica"/>
              <a:cs typeface="Helvetica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3F69CFB-4658-44D1-B76B-3A0C300B527D}"/>
              </a:ext>
            </a:extLst>
          </p:cNvPr>
          <p:cNvSpPr/>
          <p:nvPr/>
        </p:nvSpPr>
        <p:spPr>
          <a:xfrm rot="10800000">
            <a:off x="1544950" y="47962"/>
            <a:ext cx="8616798" cy="2862232"/>
          </a:xfrm>
          <a:prstGeom prst="triangle">
            <a:avLst>
              <a:gd name="adj" fmla="val 4975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99BDD"/>
              </a:solidFill>
              <a:effectLst/>
              <a:uLnTx/>
              <a:uFillTx/>
              <a:latin typeface="Helvetica"/>
              <a:cs typeface="Helvetic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CB28E0-31DE-4051-A7E6-6CCC43A4BE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257" y="-916398"/>
            <a:ext cx="7864491" cy="4319844"/>
          </a:xfrm>
          <a:prstGeom prst="rect">
            <a:avLst/>
          </a:prstGeom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AA87A727-F8C2-4F0A-8855-A11A72A59E4A}"/>
              </a:ext>
            </a:extLst>
          </p:cNvPr>
          <p:cNvSpPr/>
          <p:nvPr/>
        </p:nvSpPr>
        <p:spPr>
          <a:xfrm>
            <a:off x="1120140" y="4465503"/>
            <a:ext cx="9171148" cy="2392497"/>
          </a:xfrm>
          <a:prstGeom prst="triangle">
            <a:avLst>
              <a:gd name="adj" fmla="val 4975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99BDD"/>
              </a:solidFill>
              <a:effectLst/>
              <a:uLnTx/>
              <a:uFillTx/>
              <a:latin typeface="Helvetica"/>
              <a:cs typeface="Helvetica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1EA6950-2DDF-4194-BFCF-AA46B53EE01A}"/>
              </a:ext>
            </a:extLst>
          </p:cNvPr>
          <p:cNvGrpSpPr/>
          <p:nvPr/>
        </p:nvGrpSpPr>
        <p:grpSpPr>
          <a:xfrm>
            <a:off x="3719128" y="4303455"/>
            <a:ext cx="6735705" cy="2554545"/>
            <a:chOff x="1764004" y="5306777"/>
            <a:chExt cx="6735705" cy="2554545"/>
          </a:xfrm>
        </p:grpSpPr>
        <p:pic>
          <p:nvPicPr>
            <p:cNvPr id="15" name="Picture 8" descr="https://secure.meetupstatic.com/s/img/786824251364989575000/logo/swarm/m_swarm_630x630.png">
              <a:extLst>
                <a:ext uri="{FF2B5EF4-FFF2-40B4-BE49-F238E27FC236}">
                  <a16:creationId xmlns:a16="http://schemas.microsoft.com/office/drawing/2014/main" id="{45C0943F-E642-4029-9E80-7FB8EBAD07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4004" y="6187533"/>
              <a:ext cx="682626" cy="682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A8BAEBC-D680-41A9-8740-055BD9DD38B1}"/>
                </a:ext>
              </a:extLst>
            </p:cNvPr>
            <p:cNvSpPr txBox="1"/>
            <p:nvPr/>
          </p:nvSpPr>
          <p:spPr>
            <a:xfrm>
              <a:off x="2600628" y="5306777"/>
              <a:ext cx="5899081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Open Sans" panose="020B0806030504020204" pitchFamily="34" charset="0"/>
                  <a:ea typeface="Open Sans" panose="020B0806030504020204" pitchFamily="34" charset="0"/>
                  <a:cs typeface="Open Sans" panose="020B0806030504020204" pitchFamily="34" charset="0"/>
                </a:rPr>
                <a:t>@</a:t>
              </a: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Open Sans" panose="020B0806030504020204" pitchFamily="34" charset="0"/>
                  <a:ea typeface="Open Sans" panose="020B0806030504020204" pitchFamily="34" charset="0"/>
                  <a:cs typeface="Open Sans" panose="020B0806030504020204" pitchFamily="34" charset="0"/>
                </a:rPr>
                <a:t>SqlGlasgow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Open Sans" panose="020B0806030504020204" pitchFamily="34" charset="0"/>
                  <a:ea typeface="Open Sans" panose="020B0806030504020204" pitchFamily="34" charset="0"/>
                  <a:cs typeface="Open Sans" panose="020B0806030504020204" pitchFamily="34" charset="0"/>
                </a:rPr>
                <a:t>Bit.ly/</a:t>
              </a: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Open Sans" panose="020B0806030504020204" pitchFamily="34" charset="0"/>
                  <a:ea typeface="Open Sans" panose="020B0806030504020204" pitchFamily="34" charset="0"/>
                  <a:cs typeface="Open Sans" panose="020B0806030504020204" pitchFamily="34" charset="0"/>
                </a:rPr>
                <a:t>sqlglasgow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endParaRPr>
            </a:p>
          </p:txBody>
        </p:sp>
        <p:pic>
          <p:nvPicPr>
            <p:cNvPr id="13" name="Picture 4" descr="https://designshack.net/wp-content/uploads/larrybird-2.jpg">
              <a:extLst>
                <a:ext uri="{FF2B5EF4-FFF2-40B4-BE49-F238E27FC236}">
                  <a16:creationId xmlns:a16="http://schemas.microsoft.com/office/drawing/2014/main" id="{78D853B7-7751-4227-A3B8-DC0BB4346B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3601" y="5306777"/>
              <a:ext cx="755651" cy="533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9945E0BD-9579-49F1-B82B-D47D32C36DD6}"/>
              </a:ext>
            </a:extLst>
          </p:cNvPr>
          <p:cNvSpPr/>
          <p:nvPr/>
        </p:nvSpPr>
        <p:spPr>
          <a:xfrm>
            <a:off x="3001462" y="6052713"/>
            <a:ext cx="60708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rPr>
              <a:t>https://SQLGlasgow.co.uk</a:t>
            </a:r>
          </a:p>
        </p:txBody>
      </p:sp>
    </p:spTree>
    <p:extLst>
      <p:ext uri="{BB962C8B-B14F-4D97-AF65-F5344CB8AC3E}">
        <p14:creationId xmlns:p14="http://schemas.microsoft.com/office/powerpoint/2010/main" val="133800238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5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D1FAA90-3C0E-49EA-A2CD-8528F9347858}"/>
              </a:ext>
            </a:extLst>
          </p:cNvPr>
          <p:cNvSpPr txBox="1"/>
          <p:nvPr/>
        </p:nvSpPr>
        <p:spPr>
          <a:xfrm>
            <a:off x="2092569" y="123092"/>
            <a:ext cx="75086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 panose="020B0503020102020204" pitchFamily="34" charset="0"/>
                <a:ea typeface="+mn-ea"/>
                <a:cs typeface="+mn-cs"/>
              </a:rPr>
              <a:t>Glasgow Azure User Group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E5AB60-61E6-4591-8319-E97A65E8A2E4}"/>
              </a:ext>
            </a:extLst>
          </p:cNvPr>
          <p:cNvSpPr txBox="1"/>
          <p:nvPr/>
        </p:nvSpPr>
        <p:spPr>
          <a:xfrm>
            <a:off x="294967" y="5069479"/>
            <a:ext cx="57589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srgbClr val="ECA588"/>
                </a:solidFill>
                <a:effectLst/>
                <a:uLnTx/>
                <a:uFillTx/>
                <a:latin typeface="Font Awesome 5 Brands Regular" panose="02000503000000000000" pitchFamily="50" charset="0"/>
                <a:ea typeface="+mn-ea"/>
                <a:cs typeface="+mn-cs"/>
              </a:rPr>
              <a:t> </a:t>
            </a: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srgbClr val="ECA58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www.gaug.co.uk</a:t>
            </a: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srgbClr val="1DCAFF"/>
                </a:solidFill>
                <a:effectLst/>
                <a:uLnTx/>
                <a:uFillTx/>
                <a:latin typeface="Font Awesome 5 Brands Regular" panose="02000503000000000000" pitchFamily="50" charset="0"/>
                <a:ea typeface="+mn-ea"/>
                <a:cs typeface="+mn-cs"/>
              </a:rPr>
              <a:t> </a:t>
            </a: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srgbClr val="1DCA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@</a:t>
            </a:r>
            <a:r>
              <a:rPr kumimoji="0" lang="en-GB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1DCA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GlasgowAzureUG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DCA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Glasgow skyline">
            <a:extLst>
              <a:ext uri="{FF2B5EF4-FFF2-40B4-BE49-F238E27FC236}">
                <a16:creationId xmlns:a16="http://schemas.microsoft.com/office/drawing/2014/main" id="{265ABC50-D277-4B79-9748-831D5870907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77" y="538590"/>
            <a:ext cx="11016147" cy="17858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096524A-D0A9-4FE3-A397-C8709DA910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1583" y="3143575"/>
            <a:ext cx="3405953" cy="1788125"/>
          </a:xfrm>
          <a:prstGeom prst="rect">
            <a:avLst/>
          </a:prstGeom>
        </p:spPr>
      </p:pic>
      <p:sp>
        <p:nvSpPr>
          <p:cNvPr id="7" name="Heart 6">
            <a:extLst>
              <a:ext uri="{FF2B5EF4-FFF2-40B4-BE49-F238E27FC236}">
                <a16:creationId xmlns:a16="http://schemas.microsoft.com/office/drawing/2014/main" id="{8164DB85-03D8-472D-82A9-364219E8C5A4}"/>
              </a:ext>
            </a:extLst>
          </p:cNvPr>
          <p:cNvSpPr/>
          <p:nvPr/>
        </p:nvSpPr>
        <p:spPr>
          <a:xfrm rot="1119513">
            <a:off x="11374163" y="3073122"/>
            <a:ext cx="536331" cy="440749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Heart 8">
            <a:extLst>
              <a:ext uri="{FF2B5EF4-FFF2-40B4-BE49-F238E27FC236}">
                <a16:creationId xmlns:a16="http://schemas.microsoft.com/office/drawing/2014/main" id="{B70C2959-64B1-4C67-BCED-832F3665B192}"/>
              </a:ext>
            </a:extLst>
          </p:cNvPr>
          <p:cNvSpPr/>
          <p:nvPr/>
        </p:nvSpPr>
        <p:spPr>
          <a:xfrm rot="751826">
            <a:off x="10086244" y="2603186"/>
            <a:ext cx="536331" cy="440749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Heart 9">
            <a:extLst>
              <a:ext uri="{FF2B5EF4-FFF2-40B4-BE49-F238E27FC236}">
                <a16:creationId xmlns:a16="http://schemas.microsoft.com/office/drawing/2014/main" id="{5EBE121B-9A42-429B-B611-D727CA73972A}"/>
              </a:ext>
            </a:extLst>
          </p:cNvPr>
          <p:cNvSpPr/>
          <p:nvPr/>
        </p:nvSpPr>
        <p:spPr>
          <a:xfrm rot="883059">
            <a:off x="10884999" y="2497263"/>
            <a:ext cx="536331" cy="440749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8EA23F-3C00-4AD5-B873-DDC144ABAA04}"/>
              </a:ext>
            </a:extLst>
          </p:cNvPr>
          <p:cNvSpPr txBox="1"/>
          <p:nvPr/>
        </p:nvSpPr>
        <p:spPr>
          <a:xfrm>
            <a:off x="518746" y="2717637"/>
            <a:ext cx="853733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Founded in early 2017 as an independent body GAUG aims to bring the together the IT community to collaborate, network and learn from each other.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9086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828EB6-4D13-41A0-AB5F-C6CA276EB0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261" y="0"/>
            <a:ext cx="4505739" cy="4505739"/>
          </a:xfrm>
          <a:prstGeom prst="rect">
            <a:avLst/>
          </a:prstGeom>
          <a:solidFill>
            <a:srgbClr val="3F3F3F"/>
          </a:solidFill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B728AC7-8E3D-4669-9EE0-49AE5DA219B9}"/>
              </a:ext>
            </a:extLst>
          </p:cNvPr>
          <p:cNvSpPr/>
          <p:nvPr/>
        </p:nvSpPr>
        <p:spPr>
          <a:xfrm>
            <a:off x="2604051" y="4262087"/>
            <a:ext cx="830248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b="1" dirty="0">
                <a:solidFill>
                  <a:srgbClr val="FFFFFF"/>
                </a:solidFill>
                <a:latin typeface="Montserrat" panose="02000505000000020004" pitchFamily="2" charset="0"/>
              </a:rPr>
              <a:t>ScotSPO365UG</a:t>
            </a:r>
          </a:p>
          <a:p>
            <a:endParaRPr lang="en-GB" sz="4000" dirty="0">
              <a:latin typeface="Montserrat" panose="02000505000000020004" pitchFamily="2" charset="0"/>
            </a:endParaRPr>
          </a:p>
          <a:p>
            <a:r>
              <a:rPr lang="en-GB" sz="4000" dirty="0">
                <a:solidFill>
                  <a:srgbClr val="FFFFFF"/>
                </a:solidFill>
                <a:latin typeface="Montserrat" panose="02000505000000020004" pitchFamily="2" charset="0"/>
              </a:rPr>
              <a:t>meetup.com/ScotSP0365UG</a:t>
            </a:r>
            <a:endParaRPr lang="en-GB" sz="4000" dirty="0">
              <a:latin typeface="Montserrat" panose="020005050000000200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A6768F-5DF7-465C-884E-F3A0D2DC0C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760" y="4156068"/>
            <a:ext cx="920523" cy="920523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8E29EEAA-8411-4E28-AC74-6001BD3FF2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01687" y="5548409"/>
            <a:ext cx="652670" cy="65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0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Banded">
  <a:themeElements>
    <a:clrScheme name="Custom 1">
      <a:dk1>
        <a:srgbClr val="2C2C2C"/>
      </a:dk1>
      <a:lt1>
        <a:srgbClr val="099BDD"/>
      </a:lt1>
      <a:dk2>
        <a:srgbClr val="A7A7A7"/>
      </a:dk2>
      <a:lt2>
        <a:srgbClr val="535353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FFFFFF"/>
      </a:hlink>
      <a:folHlink>
        <a:srgbClr val="FFFFFF"/>
      </a:folHlink>
    </a:clrScheme>
    <a:fontScheme name="Banded">
      <a:majorFont>
        <a:latin typeface="Corbel"/>
        <a:ea typeface="Corbel"/>
        <a:cs typeface="Corbel"/>
      </a:majorFont>
      <a:minorFont>
        <a:latin typeface="Helvetica"/>
        <a:ea typeface="Helvetica"/>
        <a:cs typeface="Helvetica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5875" dir="5400000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50800" dist="15875" dir="5400000" rotWithShape="0">
              <a:srgbClr val="000000">
                <a:alpha val="68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round/>
        </a:ln>
        <a:effectLst>
          <a:outerShdw blurRad="50800" dist="15875" dir="5400000" rotWithShape="0">
            <a:srgbClr val="000000">
              <a:alpha val="68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C2C2C"/>
            </a:solidFill>
            <a:effectLst/>
            <a:uFillTx/>
            <a:latin typeface="+mj-lt"/>
            <a:ea typeface="+mj-ea"/>
            <a:cs typeface="+mj-cs"/>
            <a:sym typeface="Corbe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C2C2C"/>
            </a:solidFill>
            <a:effectLst/>
            <a:uFillTx/>
            <a:latin typeface="+mj-lt"/>
            <a:ea typeface="+mj-ea"/>
            <a:cs typeface="+mj-cs"/>
            <a:sym typeface="Corbe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142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8" baseType="lpstr">
      <vt:lpstr>Arial</vt:lpstr>
      <vt:lpstr>Calibri</vt:lpstr>
      <vt:lpstr>Calibri Light</vt:lpstr>
      <vt:lpstr>Corbel</vt:lpstr>
      <vt:lpstr>Font Awesome 5 Brands Regular</vt:lpstr>
      <vt:lpstr>Franklin Gothic Book</vt:lpstr>
      <vt:lpstr>Helvetica</vt:lpstr>
      <vt:lpstr>Montserrat</vt:lpstr>
      <vt:lpstr>Open Sans</vt:lpstr>
      <vt:lpstr>Office Theme</vt:lpstr>
      <vt:lpstr>1_Office Theme</vt:lpstr>
      <vt:lpstr>1_Banded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Broadwith</dc:creator>
  <cp:lastModifiedBy>Paul Broadwith</cp:lastModifiedBy>
  <cp:revision>11</cp:revision>
  <dcterms:created xsi:type="dcterms:W3CDTF">2019-03-27T17:25:34Z</dcterms:created>
  <dcterms:modified xsi:type="dcterms:W3CDTF">2019-05-22T15:42:39Z</dcterms:modified>
</cp:coreProperties>
</file>