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99" r:id="rId5"/>
    <p:sldId id="300" r:id="rId6"/>
    <p:sldId id="330" r:id="rId7"/>
    <p:sldId id="297" r:id="rId8"/>
    <p:sldId id="298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1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F6296-18C2-4AD9-A4B4-3A0073806F9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A59C-705D-467B-ACAF-2D707E75F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1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0A42-9A23-D42C-1B2C-B29819669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60DF4-B4FD-AD13-74B3-47810B77A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A630-71F5-D93F-4098-2E534379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9379-3DC2-90EA-50D2-CEBBEC48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FC74-629F-B77D-9132-A05FDE1F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1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782-BC83-89AB-267E-705C688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8EB12-1C41-54E5-470C-2F32BECC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FF04-A648-C690-D24F-0D04392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ADE4-C34D-E1D9-C412-AC020059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A4BF-89A0-5FAA-1092-2940777F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6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DC16A-913A-AB6A-B59F-726869ED8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2FD91-5532-0030-856E-53EADE76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EDFE-3CA3-4DAE-40EF-AAF7E550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46C6-524F-D36C-27AD-1942F834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5A44-2FED-559F-B6D9-B029060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5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214-8904-E041-2662-B4F6FC05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52FF-312C-05DA-1CD5-09C98D8F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3190-7579-D51D-012B-F3EBDBEE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AE15-9565-5FEB-1FBB-B7B7AE6C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CD3D-E2F9-DBF1-DEEE-34212333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E13C-F4E9-252A-CB53-C33CCE93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47C9A-6901-0224-0AF6-6BF1376E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E456-FD52-47BC-5E8F-8FFBFCB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1EB9-BF63-3AC7-0893-DD608B1E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533F-DBAB-B8BE-610F-B7931644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41B5-6848-1A81-85E7-DC5CDC40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54C3-D9EF-D4AC-6F23-A663FE52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C79DD-CB84-E0F8-D584-E75273F1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50F1-AFCA-6E31-3B95-5CC3A74B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7A48-6E7A-DB5B-E339-E040F42B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ECA2-28E3-E8C3-5AD3-5209A300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877C-6B36-D790-B749-0665DCC5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772B-4B71-38B2-8518-C07D42F4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29166-A5C1-F0A5-6688-320018936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2E084-68F1-E532-D0A5-31BA6506C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809D1-AD06-8A9A-1158-2CB4343C6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9867B-4C44-6BD6-2042-72FED11B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1FD36-EEE3-6F08-32D8-E77A0AE4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4898A-1310-7C0C-56EF-8DE1D773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7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74FC-9860-CBAC-01E0-D08953C3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8FF40-196F-EF62-6B1E-79F6CE12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A81F-3512-7C56-EF09-864B794E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63502-8CC2-C1D9-0851-23E5806E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2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0D010-25C6-34C1-DE82-928F2A7E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69987-BCFA-BF18-61BD-0B509DD0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E3B71-F69E-3511-0275-44DC63D2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1ABC-AE23-A271-A4AF-E43AAE00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64B4-BB9A-F186-6246-54A6BA37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DAA1-10E2-7B92-87E6-6A999066D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D990-41F2-780E-337C-3C124D81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CEDD-0006-ED94-3CC5-B00FC1D6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0800F-E597-3E49-2CBA-C334E39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BD29-9F1C-AE9F-1CA0-69ABB774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F5FD0-06BF-95AA-3301-DBBDD8D02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31A9-B455-4DEA-77FA-BA0B5F4FC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5FDC-3E21-D460-AE39-87D3AD52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F07C5-385B-695F-813E-350F3396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8E81-E016-54A0-A4E0-3D6870D5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C6688-4A26-EB70-CE26-3F842A2F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27DB9-2216-5027-2B10-0B61EB9D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9CB-7086-BD1C-9718-3CECBFBB6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6702-1D9D-4D94-8EA9-C84887EE48BF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6918-1547-3F43-1E1D-A8E343B2C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F9DC-AD72-719A-A455-20C3E0A83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0E8C-861D-483A-AB5B-1BD911EBD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3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C8DD-987A-F640-0F1F-81ECE6FD2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IN" u="sng" dirty="0">
                <a:latin typeface="Algerian" panose="04020705040A02060702" pitchFamily="82" charset="0"/>
              </a:rPr>
              <a:t>SMART WATER VENDING MACHINE USING BLYNK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455ED-EC9B-656E-02DF-08499D20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 numCol="2" anchor="ctr">
            <a:normAutofit fontScale="92500"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P.NARUN RAM</a:t>
            </a:r>
            <a:b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P.SAI DEVA HARSHA</a:t>
            </a:r>
            <a:b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S.P PRIYEN </a:t>
            </a:r>
            <a:b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l"/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(CB.EN</a:t>
            </a:r>
            <a:r>
              <a:rPr lang="en-IN">
                <a:solidFill>
                  <a:schemeClr val="bg1"/>
                </a:solidFill>
                <a:latin typeface="Algerian" panose="04020705040A02060702" pitchFamily="82" charset="0"/>
              </a:rPr>
              <a:t>.U4EEE22029)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(CB.EN</a:t>
            </a:r>
            <a:r>
              <a:rPr lang="en-IN">
                <a:solidFill>
                  <a:schemeClr val="bg1"/>
                </a:solidFill>
                <a:latin typeface="Algerian" panose="04020705040A02060702" pitchFamily="82" charset="0"/>
              </a:rPr>
              <a:t>.U4EEE22031)</a:t>
            </a:r>
            <a:b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(CB.EN</a:t>
            </a:r>
            <a:r>
              <a:rPr lang="en-IN">
                <a:solidFill>
                  <a:schemeClr val="bg1"/>
                </a:solidFill>
                <a:latin typeface="Algerian" panose="04020705040A02060702" pitchFamily="82" charset="0"/>
              </a:rPr>
              <a:t>.U4EEE22039)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l"/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M.UTTAM –(CB.EN.U4EEE22050)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65F2F-79B9-A595-4BB9-3564F4C6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66" y="6135027"/>
            <a:ext cx="2422634" cy="722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6B1A0-5BEF-E035-1909-BCD3A261F56B}"/>
              </a:ext>
            </a:extLst>
          </p:cNvPr>
          <p:cNvSpPr txBox="1"/>
          <p:nvPr/>
        </p:nvSpPr>
        <p:spPr>
          <a:xfrm>
            <a:off x="1524000" y="478221"/>
            <a:ext cx="9144000" cy="369332"/>
          </a:xfrm>
          <a:prstGeom prst="rect">
            <a:avLst/>
          </a:prstGeom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CPS PROJECT</a:t>
            </a:r>
            <a:endParaRPr lang="en-IN" dirty="0">
              <a:solidFill>
                <a:srgbClr val="A7185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50641-20B5-24A3-0CF3-B60ACE22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2200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1F71-8992-CCD8-4D88-20D814F1EF0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                       INTRODUCTION</a:t>
            </a:r>
            <a:endParaRPr lang="en-IN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15D3-3C07-74F6-C78F-C4F81364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0872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A Smart Water Vending Machine automates the dispensing of bottle using IoT technology.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Controlled via an ESP8266 microcontroller with Blynk for remote selection and payment.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Enhances convenience and reduces manual intervention.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0A787-D3FE-4A06-BF1E-A28FE6A9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629E9-5C5B-E44E-B9F9-0CAE706A4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2200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1F71-8992-CCD8-4D88-20D814F1EF0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>
                <a:solidFill>
                  <a:srgbClr val="FFFFFF"/>
                </a:solidFill>
                <a:latin typeface="Algerian" panose="04020705040A02060702" pitchFamily="82" charset="0"/>
              </a:rPr>
              <a:t>PROBLEM STATEMENT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15D3-3C07-74F6-C78F-C4F81364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6527"/>
          </a:xfrm>
          <a:ln w="57150">
            <a:solidFill>
              <a:schemeClr val="tx1"/>
            </a:solidFill>
          </a:ln>
        </p:spPr>
        <p:txBody>
          <a:bodyPr/>
          <a:lstStyle/>
          <a:p>
            <a:pPr algn="just">
              <a:buClr>
                <a:srgbClr val="A71851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Clr>
                <a:srgbClr val="A71851"/>
              </a:buCl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0A787-D3FE-4A06-BF1E-A28FE6A9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ABB811BE-28E3-A2FF-4FFA-1E5E91BB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981116"/>
            <a:ext cx="1078395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400" b="1" dirty="0"/>
              <a:t>Problem:</a:t>
            </a:r>
            <a:r>
              <a:rPr lang="en-US" sz="2400" dirty="0"/>
              <a:t> Solve a typical problem 0f Automatic Water vending machine.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2400" b="1" dirty="0"/>
              <a:t>Solution:</a:t>
            </a:r>
            <a:r>
              <a:rPr lang="en-US" sz="2400" dirty="0"/>
              <a:t> We Developed a smart and automated vending machine using ESP8266 and mobile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132E601-1188-A398-6773-F5C9B140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4CEAF68-DF1B-153D-D779-F3BB8B03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70B287-30CA-8957-C326-AA1775896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2200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5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1B65-C9DA-BDDA-FC79-B5FAEE63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DC37-5E27-7099-6EE5-18FF4A2E03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PROJECT DESIGN AND ARCHITECTURE</a:t>
            </a:r>
            <a:endParaRPr lang="en-IN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0BF8-EF93-159D-734D-F1B0CD6D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0749"/>
          </a:xfrm>
          <a:ln w="57150">
            <a:solidFill>
              <a:schemeClr val="tx1"/>
            </a:solidFill>
          </a:ln>
        </p:spPr>
        <p:txBody>
          <a:bodyPr/>
          <a:lstStyle/>
          <a:p>
            <a:pPr algn="just">
              <a:buClr>
                <a:srgbClr val="A71851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Clr>
                <a:srgbClr val="A71851"/>
              </a:buCl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26227-93B4-9632-4ED9-BD7786CA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89AAB-EF42-8350-47F8-DD1135E3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2423"/>
            <a:ext cx="10515600" cy="450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E7971-EB8E-7B4A-EA74-A58AAC74C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9574"/>
            <a:ext cx="2200275" cy="5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7A14-39C5-1850-6B17-2C669761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C672-F1E6-E126-A43D-E2A141521B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solidFill>
                  <a:srgbClr val="FFFFFF"/>
                </a:solidFill>
                <a:latin typeface="Algerian" panose="04020705040A02060702" pitchFamily="82" charset="0"/>
              </a:rPr>
              <a:t>PROGRAMMING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CE30C-280E-57DB-162C-8822D349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F1E14B-097E-A4A6-301A-6995DF33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Blynk Integration:The code uses Blynk virtual pins (V1 for bottle selection and V3 for payment) to receive user input, update the display, and trigger water </a:t>
            </a:r>
            <a:r>
              <a:rPr lang="en-US" dirty="0" err="1"/>
              <a:t>dispensing.OLED</a:t>
            </a:r>
            <a:r>
              <a:rPr lang="en-US" dirty="0"/>
              <a:t> Display </a:t>
            </a:r>
            <a:r>
              <a:rPr lang="en-US" dirty="0" err="1"/>
              <a:t>Feedback:An</a:t>
            </a:r>
            <a:r>
              <a:rPr lang="en-US" dirty="0"/>
              <a:t> OLED screen provides real-time feedback, displaying machine status, user selections, pricing details, and dispensing </a:t>
            </a:r>
            <a:r>
              <a:rPr lang="en-US" dirty="0" err="1"/>
              <a:t>messages.Stepper</a:t>
            </a:r>
            <a:r>
              <a:rPr lang="en-US" dirty="0"/>
              <a:t> Motor </a:t>
            </a:r>
            <a:r>
              <a:rPr lang="en-US" dirty="0" err="1"/>
              <a:t>Control:The</a:t>
            </a:r>
            <a:r>
              <a:rPr lang="en-US" dirty="0"/>
              <a:t> motor, driven through a defined 8-step sequence, rotates a set number of steps (4 full rotations per bottle) to dispense water based on the selected number of </a:t>
            </a:r>
            <a:r>
              <a:rPr lang="en-US" dirty="0" err="1"/>
              <a:t>bottles.System</a:t>
            </a:r>
            <a:r>
              <a:rPr lang="en-US" dirty="0"/>
              <a:t> </a:t>
            </a:r>
            <a:r>
              <a:rPr lang="en-US" dirty="0" err="1"/>
              <a:t>Flow:The</a:t>
            </a:r>
            <a:r>
              <a:rPr lang="en-US" dirty="0"/>
              <a:t> machine initializes </a:t>
            </a:r>
            <a:r>
              <a:rPr lang="en-US" dirty="0" err="1"/>
              <a:t>WiFi</a:t>
            </a:r>
            <a:r>
              <a:rPr lang="en-US" dirty="0"/>
              <a:t> and display, waits for a bottle selection, updates the display with the selected number and corresponding price, and then waits for a payment command. Once payment is received, the motor rotates the required steps to dispense water, and the display shows a thank-you message before resetting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02564-A2DB-C27D-D9BC-90AD19875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2200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8F54E-3D80-C88E-CD3D-FFCF737A8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A77B-CDE2-00D0-0248-96CCDB0641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solidFill>
                  <a:srgbClr val="FFFFFF"/>
                </a:solidFill>
                <a:latin typeface="Algerian" panose="04020705040A02060702" pitchFamily="82" charset="0"/>
              </a:rPr>
              <a:t>FLOW EXPLANANTION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CE1DE-D5B0-8DF2-E5FC-084D53CE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DA8DCC2-F3ED-6641-E903-488E916A9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4417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33D7A-9111-BD17-6010-F2A5CF305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3660"/>
            <a:ext cx="2200275" cy="9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D097-A427-6F91-D0F9-B5F0502E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80D1-BB90-5999-927A-8BE3424BB3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solidFill>
                  <a:srgbClr val="FFFFFF"/>
                </a:solidFill>
                <a:latin typeface="Algerian" panose="04020705040A02060702" pitchFamily="82" charset="0"/>
              </a:rPr>
              <a:t>WIRING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BDE7C9-43A3-5284-5742-86A758B4E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02" y="1825625"/>
            <a:ext cx="6058795" cy="3360738"/>
          </a:xfrm>
          <a:ln w="571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E7AAF-68DD-B4E6-5F7B-1510A614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32876-D411-9485-8CE8-9D5926D65F2E}"/>
              </a:ext>
            </a:extLst>
          </p:cNvPr>
          <p:cNvSpPr txBox="1"/>
          <p:nvPr/>
        </p:nvSpPr>
        <p:spPr>
          <a:xfrm>
            <a:off x="74144" y="5321300"/>
            <a:ext cx="10068339" cy="14773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Shows a </a:t>
            </a:r>
            <a:r>
              <a:rPr lang="en-US" b="1" dirty="0"/>
              <a:t>circuit diagram</a:t>
            </a:r>
            <a:r>
              <a:rPr lang="en-US" dirty="0"/>
              <a:t> connecting: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/>
              <a:t>ESP8266 to </a:t>
            </a:r>
            <a:r>
              <a:rPr lang="en-US" b="1" dirty="0"/>
              <a:t>OLED Display</a:t>
            </a:r>
            <a:r>
              <a:rPr lang="en-US" dirty="0"/>
              <a:t> for feedback.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/>
              <a:t>ESP8266 to </a:t>
            </a:r>
            <a:r>
              <a:rPr lang="en-US" b="1" dirty="0"/>
              <a:t>Stepper Motor Driver</a:t>
            </a:r>
            <a:r>
              <a:rPr lang="en-US" dirty="0"/>
              <a:t> for bottle dispensing.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/>
              <a:t>Power supply connections.</a:t>
            </a:r>
          </a:p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6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BB450-DBF9-2083-7505-00A7389A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BAF-048A-445D-8431-C065AEB15D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solidFill>
                  <a:srgbClr val="FFFFFF"/>
                </a:solidFill>
                <a:latin typeface="Algerian" panose="04020705040A02060702" pitchFamily="82" charset="0"/>
              </a:rPr>
              <a:t>COMPONENTS WORKING PRINCIPLE AND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FFB19-EB2B-9041-19E7-09867E01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963310-8327-3889-19D3-9AEE29422ABC}"/>
              </a:ext>
            </a:extLst>
          </p:cNvPr>
          <p:cNvSpPr txBox="1"/>
          <p:nvPr/>
        </p:nvSpPr>
        <p:spPr>
          <a:xfrm>
            <a:off x="705678" y="1828800"/>
            <a:ext cx="10648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Stepper Motor (SBT0811):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Moves the bottle dispensing mechanism step by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ESP8266: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Main controller, handles user input, processing, and motor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OLED Display: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Provides real-time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Blynk App: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Acts as a user interface for selecting bottles and making payments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6130B9-E67D-48E7-C355-AE884B60D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2200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3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B8650-057F-F7CD-FC10-AA3B8DE9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0" y="1938130"/>
            <a:ext cx="12111220" cy="433346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ABCF06-0EE1-44C2-CEAB-6F14FB74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A7185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solidFill>
                  <a:srgbClr val="FFFFFF"/>
                </a:solidFill>
                <a:latin typeface="Algerian" panose="04020705040A02060702" pitchFamily="82" charset="0"/>
              </a:rPr>
              <a:t>Project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69945-F5BC-D196-3877-57D8B8C1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483" y="6246374"/>
            <a:ext cx="2049516" cy="611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0478B-AF29-9534-1E6F-C361C45E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2200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375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Wingdings</vt:lpstr>
      <vt:lpstr>Office Theme</vt:lpstr>
      <vt:lpstr>SMART WATER VENDING MACHINE USING BLYNK IOT</vt:lpstr>
      <vt:lpstr>                       INTRODUCTION</vt:lpstr>
      <vt:lpstr>PROBLEM STATEMENT AND SOLUTION</vt:lpstr>
      <vt:lpstr>PROJECT DESIGN AND ARCHITECTURE</vt:lpstr>
      <vt:lpstr>PROGRAMMING SOLUTION</vt:lpstr>
      <vt:lpstr>FLOW EXPLANANTION</vt:lpstr>
      <vt:lpstr>WIRING DIAGRAM</vt:lpstr>
      <vt:lpstr>COMPONENTS WORKING PRINCIPLE AND FUNCTIONALITY</vt:lpstr>
      <vt:lpstr>Project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Madhava V</dc:creator>
  <cp:lastModifiedBy>SAI DEVA HARSHA PERAVALI</cp:lastModifiedBy>
  <cp:revision>25</cp:revision>
  <dcterms:created xsi:type="dcterms:W3CDTF">2024-10-07T10:01:06Z</dcterms:created>
  <dcterms:modified xsi:type="dcterms:W3CDTF">2025-03-29T06:25:25Z</dcterms:modified>
</cp:coreProperties>
</file>