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AC038F0-44B8-45F8-9290-49324F3019D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arxiv.org/pdf/1806.07366.pdf" TargetMode="External"/><Relationship Id="rId2" Type="http://schemas.openxmlformats.org/officeDocument/2006/relationships/hyperlink" Target="https://arxiv.org/pdf/1512.03385.pdf" TargetMode="External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91440" y="1087560"/>
            <a:ext cx="421092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Neural ODEs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2610720"/>
            <a:ext cx="3336480" cy="20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000" spc="-1" strike="noStrike">
                <a:latin typeface="Arial"/>
              </a:rPr>
              <a:t>Patrick Eastham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Nov. 13, 2020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Machine Learning Seminar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Florida State University</a:t>
            </a:r>
            <a:endParaRPr b="0" lang="en-US" sz="2000" spc="-1" strike="noStrike">
              <a:latin typeface="Arial"/>
            </a:endParaRPr>
          </a:p>
          <a:p>
            <a:pPr algn="ctr"/>
            <a:endParaRPr b="0" lang="en-US" sz="20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7563960" y="3432960"/>
            <a:ext cx="2011680" cy="201168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4302360" y="274320"/>
            <a:ext cx="5664600" cy="173736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45" name="TextShape 3"/>
          <p:cNvSpPr txBox="1"/>
          <p:nvPr/>
        </p:nvSpPr>
        <p:spPr>
          <a:xfrm>
            <a:off x="8040960" y="1992240"/>
            <a:ext cx="219456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(Chen et al, 2018)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3931920" y="2926080"/>
            <a:ext cx="3322440" cy="9306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47" name="TextShape 4"/>
          <p:cNvSpPr txBox="1"/>
          <p:nvPr/>
        </p:nvSpPr>
        <p:spPr>
          <a:xfrm>
            <a:off x="4389120" y="2011680"/>
            <a:ext cx="3291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Awarded (one of) Best Papers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of NeurIPS 2018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How to implement Neural ODEs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DiffEqFlux.jl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Simple API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Modern ODE solver suite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Stochastic DE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Modern suite of optimization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methods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5943600" y="1488600"/>
            <a:ext cx="3632040" cy="363204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Microsoft YaHei"/>
              </a:rPr>
              <a:t>(Chen et al, 2018) Neural Ordinary Differential </a:t>
            </a:r>
            <a:r>
              <a:rPr b="0" lang="en-US" sz="3200" spc="-1" strike="noStrike">
                <a:latin typeface="Arial"/>
              </a:rPr>
              <a:t>Equations Ricky T. Q. Chen, Yulia Rubanova, Jesse Bettencourt, David Duvenaud  </a:t>
            </a:r>
            <a:r>
              <a:rPr b="0" lang="en-US" sz="3200" spc="-1" strike="noStrike">
                <a:latin typeface="Arial"/>
                <a:hlinkClick r:id="rId1"/>
              </a:rPr>
              <a:t>https://arxiv.org/pdf/1806.07366.pdf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(He et al, 2015) Deep Residual Learning for Image Recognition; Kaiming He, Xiangyu Zhang, Shaoqing Ren, Jian Sun </a:t>
            </a:r>
            <a:r>
              <a:rPr b="0" lang="en-US" sz="3200" spc="-1" strike="noStrike">
                <a:latin typeface="Arial"/>
                <a:hlinkClick r:id="rId2"/>
              </a:rPr>
              <a:t>https://arxiv.org/pdf/1512.03385.pdf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Motivation: Residual Networks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457200" y="1645920"/>
            <a:ext cx="5105160" cy="258084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50" name="TextShape 2"/>
          <p:cNvSpPr txBox="1"/>
          <p:nvPr/>
        </p:nvSpPr>
        <p:spPr>
          <a:xfrm>
            <a:off x="3944520" y="4206240"/>
            <a:ext cx="18442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(</a:t>
            </a:r>
            <a:r>
              <a:rPr b="0" i="1" lang="en-US" sz="1800" spc="-1" strike="noStrike">
                <a:latin typeface="Arial"/>
              </a:rPr>
              <a:t>He et al, 2015</a:t>
            </a:r>
            <a:r>
              <a:rPr b="0" lang="en-US" sz="1800" spc="-1" strike="noStrike"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6102000" y="2720520"/>
            <a:ext cx="3590640" cy="57132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6289920" y="3641400"/>
            <a:ext cx="3322440" cy="9306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Introduction: Continuum Deep Nets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718560" y="1280160"/>
            <a:ext cx="5943600" cy="398808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55" name="TextShape 2"/>
          <p:cNvSpPr txBox="1"/>
          <p:nvPr/>
        </p:nvSpPr>
        <p:spPr>
          <a:xfrm>
            <a:off x="6766560" y="1737360"/>
            <a:ext cx="3200400" cy="356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Advantages: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Natural representation for time-series problems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Uses black-box ODE solvers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Explicit error bounds for speed/accuracy tradeoff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O(1) memory cost for training (does not depend on depth)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" name="TextShape 3"/>
          <p:cNvSpPr txBox="1"/>
          <p:nvPr/>
        </p:nvSpPr>
        <p:spPr>
          <a:xfrm>
            <a:off x="4754880" y="5268240"/>
            <a:ext cx="219456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(Chen et al, 2018)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4693680" y="1463040"/>
            <a:ext cx="5356080" cy="164448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4693680" y="3111120"/>
            <a:ext cx="5342400" cy="198432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59" name="TextShape 1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So why weren’t these used before?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7955280" y="5120640"/>
            <a:ext cx="219456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(Chen et al, 2018)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1097280" y="1554480"/>
            <a:ext cx="2471040" cy="47772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62" name="" descr=""/>
          <p:cNvPicPr/>
          <p:nvPr/>
        </p:nvPicPr>
        <p:blipFill>
          <a:blip r:embed="rId4"/>
          <a:stretch/>
        </p:blipFill>
        <p:spPr>
          <a:xfrm>
            <a:off x="274320" y="3383280"/>
            <a:ext cx="4297680" cy="93492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63" name="" descr=""/>
          <p:cNvPicPr/>
          <p:nvPr/>
        </p:nvPicPr>
        <p:blipFill>
          <a:blip r:embed="rId5"/>
          <a:stretch/>
        </p:blipFill>
        <p:spPr>
          <a:xfrm>
            <a:off x="182880" y="2288160"/>
            <a:ext cx="4389120" cy="91224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64" name="TextShape 3"/>
          <p:cNvSpPr txBox="1"/>
          <p:nvPr/>
        </p:nvSpPr>
        <p:spPr>
          <a:xfrm>
            <a:off x="457200" y="4609800"/>
            <a:ext cx="4023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See Appendix B of (Chen et al, 2018)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Performance: Supervised Learning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3907800" y="1698480"/>
            <a:ext cx="6066360" cy="265176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67" name="TextShape 2"/>
          <p:cNvSpPr txBox="1"/>
          <p:nvPr/>
        </p:nvSpPr>
        <p:spPr>
          <a:xfrm>
            <a:off x="8037360" y="4333680"/>
            <a:ext cx="219456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(Chen et al, 2018)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2"/>
          <a:stretch/>
        </p:blipFill>
        <p:spPr>
          <a:xfrm>
            <a:off x="87480" y="1859040"/>
            <a:ext cx="3736440" cy="22752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Accuracy/cost tradeoff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43720" y="1622160"/>
            <a:ext cx="9705600" cy="249516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71" name="TextShape 2"/>
          <p:cNvSpPr txBox="1"/>
          <p:nvPr/>
        </p:nvSpPr>
        <p:spPr>
          <a:xfrm>
            <a:off x="7955280" y="4117320"/>
            <a:ext cx="219456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(Chen et al, 2018)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Normalizing Flows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72000" y="1178280"/>
            <a:ext cx="9930960" cy="392508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75" name="TextShape 3"/>
          <p:cNvSpPr txBox="1"/>
          <p:nvPr/>
        </p:nvSpPr>
        <p:spPr>
          <a:xfrm>
            <a:off x="8046720" y="5120640"/>
            <a:ext cx="219456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(Chen et al, 2018)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Normalizing Flows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280160" y="1003320"/>
            <a:ext cx="7762680" cy="424764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78" name="TextShape 2"/>
          <p:cNvSpPr txBox="1"/>
          <p:nvPr/>
        </p:nvSpPr>
        <p:spPr>
          <a:xfrm>
            <a:off x="7199280" y="5250960"/>
            <a:ext cx="219456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(Chen et al, 2018)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Normalizing Flows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271160" y="1172520"/>
            <a:ext cx="7781400" cy="410508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81" name="TextShape 2"/>
          <p:cNvSpPr txBox="1"/>
          <p:nvPr/>
        </p:nvSpPr>
        <p:spPr>
          <a:xfrm>
            <a:off x="7129440" y="5277600"/>
            <a:ext cx="219456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(Chen et al, 2018)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en-US</dc:language>
  <cp:lastModifiedBy/>
  <dcterms:modified xsi:type="dcterms:W3CDTF">2020-11-13T12:05:23Z</dcterms:modified>
  <cp:revision>56</cp:revision>
  <dc:subject/>
  <dc:title/>
</cp:coreProperties>
</file>