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0"/>
    <p:restoredTop sz="94605"/>
  </p:normalViewPr>
  <p:slideViewPr>
    <p:cSldViewPr snapToGrid="0">
      <p:cViewPr varScale="1">
        <p:scale>
          <a:sx n="107" d="100"/>
          <a:sy n="107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3DE3-CDC0-439E-9C19-B66E6DBE733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75F1-F36D-453F-B44C-01C34566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9790-180E-7B44-A2CA-0AFDDD8B1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47E4-C2A1-4B46-A4D2-8B645300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5928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Pruthvi</a:t>
            </a:r>
            <a:r>
              <a:rPr lang="en-US" dirty="0"/>
              <a:t> S N Swamy</a:t>
            </a:r>
          </a:p>
        </p:txBody>
      </p:sp>
    </p:spTree>
    <p:extLst>
      <p:ext uri="{BB962C8B-B14F-4D97-AF65-F5344CB8AC3E}">
        <p14:creationId xmlns:p14="http://schemas.microsoft.com/office/powerpoint/2010/main" val="194755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ED70-FDE2-744F-B375-C95BD49F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4755C-7A74-1544-8EA0-F2A6688A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8" y="1579417"/>
            <a:ext cx="7631814" cy="5022170"/>
          </a:xfrm>
        </p:spPr>
      </p:pic>
    </p:spTree>
    <p:extLst>
      <p:ext uri="{BB962C8B-B14F-4D97-AF65-F5344CB8AC3E}">
        <p14:creationId xmlns:p14="http://schemas.microsoft.com/office/powerpoint/2010/main" val="11053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2869-6689-B049-AB79-1074C6A3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6" y="186564"/>
            <a:ext cx="10515600" cy="1325563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AB779-46A5-2A47-9BAE-49996A0F06E9}"/>
              </a:ext>
            </a:extLst>
          </p:cNvPr>
          <p:cNvSpPr txBox="1"/>
          <p:nvPr/>
        </p:nvSpPr>
        <p:spPr>
          <a:xfrm>
            <a:off x="8455031" y="3614101"/>
            <a:ext cx="28565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MCL1 boxplot: light blue</a:t>
            </a:r>
          </a:p>
          <a:p>
            <a:r>
              <a:rPr lang="en-US" dirty="0"/>
              <a:t>Violet </a:t>
            </a:r>
            <a:r>
              <a:rPr lang="en-US" dirty="0" err="1"/>
              <a:t>Abline</a:t>
            </a:r>
            <a:r>
              <a:rPr lang="en-US" dirty="0"/>
              <a:t>: Min</a:t>
            </a:r>
          </a:p>
          <a:p>
            <a:r>
              <a:rPr lang="en-US" dirty="0"/>
              <a:t>Navy Abline:25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Blue Abline:50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Yellow Abline:75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Orange </a:t>
            </a:r>
            <a:r>
              <a:rPr lang="en-US" dirty="0" err="1"/>
              <a:t>Abline</a:t>
            </a:r>
            <a:r>
              <a:rPr lang="en-US" dirty="0"/>
              <a:t>: Max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BA860C-7825-B24A-B9D2-69A38EDB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3" y="1088666"/>
            <a:ext cx="8026482" cy="565859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D22E74-8E35-1745-B48E-7733AC8C440C}"/>
              </a:ext>
            </a:extLst>
          </p:cNvPr>
          <p:cNvSpPr txBox="1"/>
          <p:nvPr/>
        </p:nvSpPr>
        <p:spPr>
          <a:xfrm>
            <a:off x="8406401" y="1582776"/>
            <a:ext cx="2862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CXCL1 boxplot: lavender</a:t>
            </a:r>
          </a:p>
          <a:p>
            <a:r>
              <a:rPr lang="en-US" dirty="0"/>
              <a:t>Green </a:t>
            </a:r>
            <a:r>
              <a:rPr lang="en-US" dirty="0" err="1"/>
              <a:t>Abline</a:t>
            </a:r>
            <a:r>
              <a:rPr lang="en-US" dirty="0"/>
              <a:t>: Min</a:t>
            </a:r>
          </a:p>
          <a:p>
            <a:r>
              <a:rPr lang="en-US" dirty="0"/>
              <a:t>Red </a:t>
            </a:r>
            <a:r>
              <a:rPr lang="en-US" dirty="0" err="1"/>
              <a:t>Abline</a:t>
            </a:r>
            <a:r>
              <a:rPr lang="en-US" dirty="0"/>
              <a:t>: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Brown Abline:50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Pink Abline:75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Maroon </a:t>
            </a:r>
            <a:r>
              <a:rPr lang="en-US" dirty="0" err="1"/>
              <a:t>Abline:Max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4B277-8C29-A748-AF00-77577ABD7CEF}"/>
              </a:ext>
            </a:extLst>
          </p:cNvPr>
          <p:cNvSpPr txBox="1"/>
          <p:nvPr/>
        </p:nvSpPr>
        <p:spPr>
          <a:xfrm>
            <a:off x="8973863" y="114279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54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2B4F-1697-8542-AB89-27460EA3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Statistics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ECC06-0C9B-A342-AEDE-69F18FAC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18178"/>
              </p:ext>
            </p:extLst>
          </p:nvPr>
        </p:nvGraphicFramePr>
        <p:xfrm>
          <a:off x="828675" y="3076707"/>
          <a:ext cx="10525128" cy="1849179"/>
        </p:xfrm>
        <a:graphic>
          <a:graphicData uri="http://schemas.openxmlformats.org/drawingml/2006/table">
            <a:tbl>
              <a:tblPr/>
              <a:tblGrid>
                <a:gridCol w="1233439">
                  <a:extLst>
                    <a:ext uri="{9D8B030D-6E8A-4147-A177-3AD203B41FA5}">
                      <a16:colId xmlns:a16="http://schemas.microsoft.com/office/drawing/2014/main" val="1965534968"/>
                    </a:ext>
                  </a:extLst>
                </a:gridCol>
                <a:gridCol w="1004419">
                  <a:extLst>
                    <a:ext uri="{9D8B030D-6E8A-4147-A177-3AD203B41FA5}">
                      <a16:colId xmlns:a16="http://schemas.microsoft.com/office/drawing/2014/main" val="1563804237"/>
                    </a:ext>
                  </a:extLst>
                </a:gridCol>
                <a:gridCol w="2427617">
                  <a:extLst>
                    <a:ext uri="{9D8B030D-6E8A-4147-A177-3AD203B41FA5}">
                      <a16:colId xmlns:a16="http://schemas.microsoft.com/office/drawing/2014/main" val="2965245355"/>
                    </a:ext>
                  </a:extLst>
                </a:gridCol>
                <a:gridCol w="2427617">
                  <a:extLst>
                    <a:ext uri="{9D8B030D-6E8A-4147-A177-3AD203B41FA5}">
                      <a16:colId xmlns:a16="http://schemas.microsoft.com/office/drawing/2014/main" val="747538347"/>
                    </a:ext>
                  </a:extLst>
                </a:gridCol>
                <a:gridCol w="2427617">
                  <a:extLst>
                    <a:ext uri="{9D8B030D-6E8A-4147-A177-3AD203B41FA5}">
                      <a16:colId xmlns:a16="http://schemas.microsoft.com/office/drawing/2014/main" val="1279206342"/>
                    </a:ext>
                  </a:extLst>
                </a:gridCol>
                <a:gridCol w="1004419">
                  <a:extLst>
                    <a:ext uri="{9D8B030D-6E8A-4147-A177-3AD203B41FA5}">
                      <a16:colId xmlns:a16="http://schemas.microsoft.com/office/drawing/2014/main" val="235178967"/>
                    </a:ext>
                  </a:extLst>
                </a:gridCol>
              </a:tblGrid>
              <a:tr h="85195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300" b="0" i="0" u="none" strike="noStrike">
                          <a:effectLst/>
                          <a:latin typeface="Helvetica" panose="020B0604020202020204" pitchFamily="34" charset="0"/>
                        </a:rPr>
                      </a:b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min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25th_percentile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50th_percentile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75th_percentile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max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66028"/>
                  </a:ext>
                </a:extLst>
              </a:tr>
              <a:tr h="4986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MCL1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10.95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11.4325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12.1075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12.74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83834"/>
                  </a:ext>
                </a:extLst>
              </a:tr>
              <a:tr h="4986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CXCL1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5.24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5.48675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7.0025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7.709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9.169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76" marR="49076" marT="49076" marB="490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9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4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883-2327-124C-975F-F022424B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393A-74EF-BF4C-BFFA-FD626315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code was used to complete the tasks for quality control, data analysis and reporting</a:t>
            </a:r>
          </a:p>
          <a:p>
            <a:r>
              <a:rPr lang="en-US" dirty="0"/>
              <a:t>The </a:t>
            </a:r>
            <a:r>
              <a:rPr lang="en-US" dirty="0" err="1"/>
              <a:t>NanoStringNorm</a:t>
            </a:r>
            <a:r>
              <a:rPr lang="en-US" dirty="0"/>
              <a:t>, </a:t>
            </a:r>
            <a:r>
              <a:rPr lang="en-US" dirty="0" err="1"/>
              <a:t>vsn</a:t>
            </a:r>
            <a:r>
              <a:rPr lang="en-US" dirty="0"/>
              <a:t>, </a:t>
            </a:r>
            <a:r>
              <a:rPr lang="en-US" dirty="0" err="1"/>
              <a:t>heatmaply</a:t>
            </a:r>
            <a:r>
              <a:rPr lang="en-US" dirty="0"/>
              <a:t> packages were employed to finish the Data Control and Data Analysis.</a:t>
            </a:r>
          </a:p>
          <a:p>
            <a:r>
              <a:rPr lang="en-US" dirty="0"/>
              <a:t>The </a:t>
            </a:r>
            <a:r>
              <a:rPr lang="en-US" dirty="0" err="1"/>
              <a:t>heatmaply</a:t>
            </a:r>
            <a:r>
              <a:rPr lang="en-US" dirty="0"/>
              <a:t> throws the output in the interactive plot with positive and negative control genes in columns and samples in row.</a:t>
            </a:r>
          </a:p>
          <a:p>
            <a:r>
              <a:rPr lang="en-US" dirty="0"/>
              <a:t>The box plot shows the summary statistics(min, 25</a:t>
            </a:r>
            <a:r>
              <a:rPr lang="en-US" baseline="30000" dirty="0"/>
              <a:t>th</a:t>
            </a:r>
            <a:r>
              <a:rPr lang="en-US" dirty="0"/>
              <a:t> percentile, 50</a:t>
            </a:r>
            <a:r>
              <a:rPr lang="en-US" baseline="30000" dirty="0"/>
              <a:t>th</a:t>
            </a:r>
            <a:r>
              <a:rPr lang="en-US" dirty="0"/>
              <a:t> percentile, 75</a:t>
            </a:r>
            <a:r>
              <a:rPr lang="en-US" baseline="30000" dirty="0"/>
              <a:t>th</a:t>
            </a:r>
            <a:r>
              <a:rPr lang="en-US" dirty="0"/>
              <a:t> percentile and max) for each time point by the two genes of interest:MCL1 and CXCL1</a:t>
            </a:r>
          </a:p>
          <a:p>
            <a:r>
              <a:rPr lang="en-US" dirty="0"/>
              <a:t>The table lists the numeric values of the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156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192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Office Theme</vt:lpstr>
      <vt:lpstr>Brief Report</vt:lpstr>
      <vt:lpstr>HeatMap</vt:lpstr>
      <vt:lpstr>Boxplot</vt:lpstr>
      <vt:lpstr>Summary Statistics Table</vt:lpstr>
      <vt:lpstr>Methodology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Health Com</dc:title>
  <dc:creator>Pruthvi Seegahalli Narayana S</dc:creator>
  <cp:lastModifiedBy>Microsoft Office User</cp:lastModifiedBy>
  <cp:revision>34</cp:revision>
  <dcterms:created xsi:type="dcterms:W3CDTF">2018-11-13T21:07:07Z</dcterms:created>
  <dcterms:modified xsi:type="dcterms:W3CDTF">2018-11-20T04:24:13Z</dcterms:modified>
</cp:coreProperties>
</file>