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OpenShift / Ansible Lightspeed &amp;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Demo Presentation – 2 Hour Workshop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&amp; Goals</a:t>
            </a:r>
          </a:p>
          <a:p>
            <a:r>
              <a:t>2. Ansible Lightspeed &amp; OpenShift AI Overview</a:t>
            </a:r>
          </a:p>
          <a:p>
            <a:r>
              <a:t>3. Environment Preparation</a:t>
            </a:r>
          </a:p>
          <a:p>
            <a:r>
              <a:t>4. AI-Assisted Automation with Ansible</a:t>
            </a:r>
          </a:p>
          <a:p>
            <a:r>
              <a:t>5. OpenShift AI Integration</a:t>
            </a:r>
          </a:p>
          <a:p>
            <a:r>
              <a:t>6. End-to-End Scenario</a:t>
            </a:r>
          </a:p>
          <a:p>
            <a:r>
              <a:t>7. Q&amp;A and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Objectives of the demo:</a:t>
            </a:r>
          </a:p>
          <a:p>
            <a:r>
              <a:t>- Understand Ansible Lightspeed</a:t>
            </a:r>
          </a:p>
          <a:p>
            <a:r>
              <a:t>- Learn about OpenShift AI</a:t>
            </a:r>
          </a:p>
          <a:p>
            <a:r>
              <a:t>- End-to-end automation with AI.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Lightspeed &amp; OpenShift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Concepts:</a:t>
            </a:r>
          </a:p>
          <a:p>
            <a:r>
              <a:t>- Watson Code Assistant (WCA)</a:t>
            </a:r>
          </a:p>
          <a:p>
            <a:r>
              <a:t>- Generating playbooks with natural language</a:t>
            </a:r>
          </a:p>
          <a:p>
            <a:r>
              <a:t>- OpenShift AI components (Jupyter, model serving).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- Create OpenShift project</a:t>
            </a:r>
          </a:p>
          <a:p>
            <a:r>
              <a:t>- Set up Git repository</a:t>
            </a:r>
          </a:p>
          <a:p>
            <a:r>
              <a:t>- Configure Lightspeed credentials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AI-Assisted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Demo:</a:t>
            </a:r>
          </a:p>
          <a:p>
            <a:r>
              <a:t>- Generate playbook for NGINX</a:t>
            </a:r>
          </a:p>
          <a:p>
            <a:r>
              <a:t>- Explain structure</a:t>
            </a:r>
          </a:p>
          <a:p>
            <a:r>
              <a:t>- Deploy and validate via OpenShift CLI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OpenShift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- Use Jupyter to train or load ML model</a:t>
            </a:r>
          </a:p>
          <a:p>
            <a:r>
              <a:t>- Deploy with Ansible</a:t>
            </a:r>
          </a:p>
          <a:p>
            <a:r>
              <a:t>- Automate route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- Prompt to deploy Flask ML model</a:t>
            </a:r>
          </a:p>
          <a:p>
            <a:r>
              <a:t>- Automate exposure and PVC</a:t>
            </a:r>
          </a:p>
          <a:p>
            <a:r>
              <a:t>- Validate in browser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Useful links:</a:t>
            </a:r>
          </a:p>
          <a:p>
            <a:r>
              <a:t>- https://www.ansible.com/lightspeed</a:t>
            </a:r>
          </a:p>
          <a:p>
            <a:r>
              <a:t>- https://www.redhat.com/en/openshift/openshift-ai</a:t>
            </a:r>
          </a:p>
          <a:p>
            <a:r>
              <a:t>- GitHub demo repo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