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26A7-6CB5-4C4E-8E2C-693E183205E5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B1831-FA96-417D-ADDB-A22A528CE229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50000" r="-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3" cstate="print">
              <a:alphaModFix amt="8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8" name="Picture 4" descr="C:\Users\Kathy\Desktop\Kit imprimible Empresarial Diamante\Mega Kit empresarial\Mega Kit parte 2\Personajes Disney\Angry Birds\Imagenes (9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492896"/>
            <a:ext cx="2088232" cy="21793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athy\Desktop\Imagenes para colorear\angrybirds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55976" cy="6858000"/>
          </a:xfrm>
          <a:prstGeom prst="rect">
            <a:avLst/>
          </a:prstGeom>
          <a:noFill/>
        </p:spPr>
      </p:pic>
      <p:pic>
        <p:nvPicPr>
          <p:cNvPr id="2052" name="Picture 4" descr="C:\Users\Kathy\Desktop\Imagenes para colorear\blue-birds-coloring-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124744"/>
            <a:ext cx="4138839" cy="5121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angry-birds-stella-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4428591" cy="6669360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7202a6f8121d0b3686387a31df3d2d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3131" y="332656"/>
            <a:ext cx="4340869" cy="6357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8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Imagenes para colorear\coloriage-angry-birds-g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4499992" cy="5760640"/>
          </a:xfrm>
          <a:prstGeom prst="rect">
            <a:avLst/>
          </a:prstGeom>
          <a:noFill/>
        </p:spPr>
      </p:pic>
      <p:pic>
        <p:nvPicPr>
          <p:cNvPr id="4101" name="Picture 5" descr="C:\Users\Kathy\Desktop\Imagenes para colorear\red-angry-bird-coloring-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925" y="836712"/>
            <a:ext cx="4143075" cy="5544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68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athy\Desktop\Imagenes para colorear\Coloring-for-kids-angry-birds-994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4572000" cy="5976664"/>
          </a:xfrm>
          <a:prstGeom prst="rect">
            <a:avLst/>
          </a:prstGeom>
          <a:noFill/>
        </p:spPr>
      </p:pic>
      <p:pic>
        <p:nvPicPr>
          <p:cNvPr id="5125" name="Picture 5" descr="C:\Users\Kathy\Desktop\Imagenes para colorear\Los-Angry-Bir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1" y="0"/>
            <a:ext cx="410445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9</cp:revision>
  <dcterms:created xsi:type="dcterms:W3CDTF">2018-09-07T20:16:04Z</dcterms:created>
  <dcterms:modified xsi:type="dcterms:W3CDTF">2018-09-07T21:42:57Z</dcterms:modified>
</cp:coreProperties>
</file>