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93D6-7021-429E-9EAA-B21ED10F01CB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4775-16B5-4000-AFDA-A2B3C0A4DADB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41000">
                <a:srgbClr val="FFFF99"/>
              </a:gs>
              <a:gs pos="25000">
                <a:srgbClr val="FFFF66"/>
              </a:gs>
              <a:gs pos="50000">
                <a:srgbClr val="FFFF66"/>
              </a:gs>
              <a:gs pos="100000">
                <a:srgbClr val="FFFF66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FFF66">
              <a:alpha val="96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098" name="Picture 2" descr="C:\Users\Kathy\Desktop\Kit imprimible Empresarial Diamante\Mega Kit empresarial\Mega Kit parte 2\Personajes Disney\Caliiu\Caliiu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923487"/>
            <a:ext cx="4572000" cy="3934513"/>
          </a:xfrm>
          <a:prstGeom prst="rect">
            <a:avLst/>
          </a:prstGeom>
          <a:noFill/>
        </p:spPr>
      </p:pic>
      <p:pic>
        <p:nvPicPr>
          <p:cNvPr id="4100" name="Picture 4" descr="C:\Users\Kathy\Desktop\Kit imprimible Empresarial Diamante\Mega Kit empresarial\Mega Kit parte 2\Personajes Disney\Caliiu\Caliiu (10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933056"/>
            <a:ext cx="2452960" cy="2687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8000" t="2000" r="4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8000" t="2000" r="4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t="9000" r="4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 t="9000" r="4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2018-09-21T01:54:39Z</dcterms:created>
  <dcterms:modified xsi:type="dcterms:W3CDTF">2018-09-21T02:04:53Z</dcterms:modified>
</cp:coreProperties>
</file>