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D24-49AD-4C6E-9D4F-7C8D906EF06C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1338-F734-431B-9FB9-5338817A760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D24-49AD-4C6E-9D4F-7C8D906EF06C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1338-F734-431B-9FB9-5338817A760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D24-49AD-4C6E-9D4F-7C8D906EF06C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1338-F734-431B-9FB9-5338817A760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D24-49AD-4C6E-9D4F-7C8D906EF06C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1338-F734-431B-9FB9-5338817A760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D24-49AD-4C6E-9D4F-7C8D906EF06C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1338-F734-431B-9FB9-5338817A760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D24-49AD-4C6E-9D4F-7C8D906EF06C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1338-F734-431B-9FB9-5338817A760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D24-49AD-4C6E-9D4F-7C8D906EF06C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1338-F734-431B-9FB9-5338817A760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D24-49AD-4C6E-9D4F-7C8D906EF06C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1338-F734-431B-9FB9-5338817A760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D24-49AD-4C6E-9D4F-7C8D906EF06C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1338-F734-431B-9FB9-5338817A760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D24-49AD-4C6E-9D4F-7C8D906EF06C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1338-F734-431B-9FB9-5338817A760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D24-49AD-4C6E-9D4F-7C8D906EF06C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1338-F734-431B-9FB9-5338817A760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60D24-49AD-4C6E-9D4F-7C8D906EF06C}" type="datetimeFigureOut">
              <a:rPr lang="es-CL" smtClean="0"/>
              <a:t>08-09-2018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1338-F734-431B-9FB9-5338817A7606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:\Users\Kathy\Desktop\Kit imprimible Empresarial Diamante\Mega Kit empresarial\Mega Kit parte 2\Personajes Disney\Cars\Cars (1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077072"/>
            <a:ext cx="3825678" cy="3002935"/>
          </a:xfrm>
          <a:prstGeom prst="rect">
            <a:avLst/>
          </a:prstGeom>
          <a:noFill/>
        </p:spPr>
      </p:pic>
      <p:pic>
        <p:nvPicPr>
          <p:cNvPr id="1028" name="Picture 4" descr="C:\Users\Kathy\Desktop\Kit imprimible Empresarial Diamante\Mega Kit empresarial\Mega Kit parte 2\Personajes Disney\Cars\Cars (8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0"/>
            <a:ext cx="4085853" cy="2606150"/>
          </a:xfrm>
          <a:prstGeom prst="rect">
            <a:avLst/>
          </a:prstGeom>
          <a:noFill/>
        </p:spPr>
      </p:pic>
      <p:pic>
        <p:nvPicPr>
          <p:cNvPr id="1029" name="Picture 5" descr="C:\Users\Kathy\Desktop\Kit imprimible Empresarial Diamante\Mega Kit empresarial\Mega Kit parte 2\Personajes Disney\Cars\Cars (5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2132856"/>
            <a:ext cx="3127271" cy="2379780"/>
          </a:xfrm>
          <a:prstGeom prst="rect">
            <a:avLst/>
          </a:prstGeom>
          <a:noFill/>
        </p:spPr>
      </p:pic>
      <p:pic>
        <p:nvPicPr>
          <p:cNvPr id="1030" name="Picture 6" descr="C:\Users\Kathy\Desktop\Kit imprimible Empresarial Diamante\Mega Kit empresarial\Mega Kit parte 2\Personajes Disney\Cars\1 (30)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35696" y="2780928"/>
            <a:ext cx="949501" cy="801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72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Kathy\Desktop\Imagenes para colorear\dibujos-para-colorear-cars-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980728"/>
            <a:ext cx="4644008" cy="5194176"/>
          </a:xfrm>
          <a:prstGeom prst="rect">
            <a:avLst/>
          </a:prstGeom>
          <a:noFill/>
        </p:spPr>
      </p:pic>
      <p:pic>
        <p:nvPicPr>
          <p:cNvPr id="2051" name="Picture 3" descr="C:\Users\Kathy\Desktop\Imagenes para colorear\6b490b0d204936868d55cdccbebf82c8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thy\Desktop\Imagenes para colorear\mack-a-carreta-de-carros-para-color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4525095" cy="4665325"/>
          </a:xfrm>
          <a:prstGeom prst="rect">
            <a:avLst/>
          </a:prstGeom>
          <a:noFill/>
        </p:spPr>
      </p:pic>
      <p:pic>
        <p:nvPicPr>
          <p:cNvPr id="3078" name="Picture 6" descr="C:\Users\Kathy\Desktop\Imagenes para colorear\carros-torcendo-em-corrid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196752"/>
            <a:ext cx="4644008" cy="438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789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Kathy\Desktop\Imagenes para colorear\cars-para-colore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89039" cy="6858000"/>
          </a:xfrm>
          <a:prstGeom prst="rect">
            <a:avLst/>
          </a:prstGeom>
          <a:noFill/>
        </p:spPr>
      </p:pic>
      <p:pic>
        <p:nvPicPr>
          <p:cNvPr id="4101" name="Picture 5" descr="C:\Users\Kathy\Desktop\Imagenes para colorear\dibujos-coches-cars-colorea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620688"/>
            <a:ext cx="4499992" cy="5276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368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Kathy\Desktop\Imagenes para colorear\dibujos-para-colorear-cars-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900427" y="1484603"/>
            <a:ext cx="6552786" cy="4104876"/>
          </a:xfrm>
          <a:prstGeom prst="rect">
            <a:avLst/>
          </a:prstGeom>
          <a:noFill/>
        </p:spPr>
      </p:pic>
      <p:pic>
        <p:nvPicPr>
          <p:cNvPr id="7" name="Picture 3" descr="C:\Users\Kathy\Desktop\Imagenes para colorear\dibujos-para-colorear-cars-9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3499916" y="1213914"/>
            <a:ext cx="6858001" cy="4430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556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53</cp:revision>
  <dcterms:created xsi:type="dcterms:W3CDTF">2018-09-08T14:04:17Z</dcterms:created>
  <dcterms:modified xsi:type="dcterms:W3CDTF">2018-09-10T20:07:07Z</dcterms:modified>
</cp:coreProperties>
</file>