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946D-531D-4F3C-B3AC-5CFBE50A8531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CD35-9BE0-4E11-82EC-3729EA2BB0F6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32000" r="-78000" b="-10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197" name="Picture 5" descr="C:\Users\Kathy\Desktop\Kit imprimible Empresarial Diamante\Mega Kit empresarial\Mega Kit parte 2\Personajes Disney\Henry el Monstruito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7" y="4365105"/>
            <a:ext cx="4427984" cy="2492896"/>
          </a:xfrm>
          <a:prstGeom prst="rect">
            <a:avLst/>
          </a:prstGeom>
          <a:noFill/>
        </p:spPr>
      </p:pic>
      <p:pic>
        <p:nvPicPr>
          <p:cNvPr id="8198" name="Picture 6" descr="C:\Users\Kathy\Desktop\Kit imprimible Empresarial Diamante\Mega Kit empresarial\Mega Kit parte 2\Personajes Disney\Henry el Monstruito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988840"/>
            <a:ext cx="2515280" cy="2447528"/>
          </a:xfrm>
          <a:prstGeom prst="rect">
            <a:avLst/>
          </a:prstGeom>
          <a:noFill/>
        </p:spPr>
      </p:pic>
      <p:pic>
        <p:nvPicPr>
          <p:cNvPr id="8199" name="Picture 7" descr="C:\Users\Kathy\Desktop\Kit imprimible Empresarial Diamante\Mega Kit empresarial\Mega Kit parte 2\Personajes Disney\Henry el Monstruito\loguit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5413" y="188640"/>
            <a:ext cx="2297332" cy="151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t="7000" r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2000" r="3000"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000" t="-2000" r="-1000" b="-2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-1000" t="-2000" r="-1000" b="-2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t="-3000" r="-2000" b="-2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-2000" t="-3000" r="-2000" b="-2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2000" t="-3000" r="-2000" b="-2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3000" r="4000" b="10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2018-09-20T22:37:41Z</dcterms:created>
  <dcterms:modified xsi:type="dcterms:W3CDTF">2018-09-20T22:55:54Z</dcterms:modified>
</cp:coreProperties>
</file>