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F3A9-D90A-4CE0-9A92-5AACB18BED03}" type="datetimeFigureOut">
              <a:rPr lang="es-CL" smtClean="0"/>
              <a:t>02-09-2018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ED7-EA29-4ABE-9F44-E892B69B388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F3A9-D90A-4CE0-9A92-5AACB18BED03}" type="datetimeFigureOut">
              <a:rPr lang="es-CL" smtClean="0"/>
              <a:t>02-09-2018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ED7-EA29-4ABE-9F44-E892B69B388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F3A9-D90A-4CE0-9A92-5AACB18BED03}" type="datetimeFigureOut">
              <a:rPr lang="es-CL" smtClean="0"/>
              <a:t>02-09-2018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ED7-EA29-4ABE-9F44-E892B69B388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F3A9-D90A-4CE0-9A92-5AACB18BED03}" type="datetimeFigureOut">
              <a:rPr lang="es-CL" smtClean="0"/>
              <a:t>02-09-2018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ED7-EA29-4ABE-9F44-E892B69B388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F3A9-D90A-4CE0-9A92-5AACB18BED03}" type="datetimeFigureOut">
              <a:rPr lang="es-CL" smtClean="0"/>
              <a:t>02-09-2018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ED7-EA29-4ABE-9F44-E892B69B388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F3A9-D90A-4CE0-9A92-5AACB18BED03}" type="datetimeFigureOut">
              <a:rPr lang="es-CL" smtClean="0"/>
              <a:t>02-09-2018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ED7-EA29-4ABE-9F44-E892B69B388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F3A9-D90A-4CE0-9A92-5AACB18BED03}" type="datetimeFigureOut">
              <a:rPr lang="es-CL" smtClean="0"/>
              <a:t>02-09-2018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ED7-EA29-4ABE-9F44-E892B69B388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F3A9-D90A-4CE0-9A92-5AACB18BED03}" type="datetimeFigureOut">
              <a:rPr lang="es-CL" smtClean="0"/>
              <a:t>02-09-2018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ED7-EA29-4ABE-9F44-E892B69B388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F3A9-D90A-4CE0-9A92-5AACB18BED03}" type="datetimeFigureOut">
              <a:rPr lang="es-CL" smtClean="0"/>
              <a:t>02-09-2018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ED7-EA29-4ABE-9F44-E892B69B388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F3A9-D90A-4CE0-9A92-5AACB18BED03}" type="datetimeFigureOut">
              <a:rPr lang="es-CL" smtClean="0"/>
              <a:t>02-09-2018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ED7-EA29-4ABE-9F44-E892B69B388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F3A9-D90A-4CE0-9A92-5AACB18BED03}" type="datetimeFigureOut">
              <a:rPr lang="es-CL" smtClean="0"/>
              <a:t>02-09-2018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ED7-EA29-4ABE-9F44-E892B69B388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2F3A9-D90A-4CE0-9A92-5AACB18BED03}" type="datetimeFigureOut">
              <a:rPr lang="es-CL" smtClean="0"/>
              <a:t>02-09-2018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D9ED7-EA29-4ABE-9F44-E892B69B388C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8" name="Picture 4" descr="C:\Users\Kathy\Desktop\Imagenes para colorear\58569baf4f6ae202fedf274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1844825"/>
            <a:ext cx="2471101" cy="2304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Kathy\Desktop\Imagenes para colorear\df06b930fb50b5f4cd4dae7b05a3406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4499992" cy="6597352"/>
          </a:xfrm>
          <a:prstGeom prst="rect">
            <a:avLst/>
          </a:prstGeom>
          <a:noFill/>
        </p:spPr>
      </p:pic>
      <p:sp>
        <p:nvSpPr>
          <p:cNvPr id="8" name="2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Kathy\Desktop\Imagenes para colorear\drawing-iron-man-4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  <p:pic>
        <p:nvPicPr>
          <p:cNvPr id="3078" name="Picture 6" descr="C:\Users\Kathy\Desktop\Imagenes para colorear\9a11cc524e29ef946a84ca8746f6f06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427984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102" name="Picture 6" descr="C:\Users\Kathy\Desktop\Imagenes para colorear\1177da7815b05e500dc11ce1edc1a81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</p:spPr>
      </p:pic>
      <p:sp>
        <p:nvSpPr>
          <p:cNvPr id="10" name="1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31</cp:revision>
  <dcterms:created xsi:type="dcterms:W3CDTF">2018-09-02T22:32:41Z</dcterms:created>
  <dcterms:modified xsi:type="dcterms:W3CDTF">2018-09-03T15:05:45Z</dcterms:modified>
</cp:coreProperties>
</file>