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868E-75EF-4111-899E-446334B1D84A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9C9C-7646-45EC-9BDF-F5EB927EC5EB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BB25-DCCD-44A8-A06C-68BE21FB1733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77001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F71F0-FA82-4576-A5D3-0FB2A8B29617}" type="datetimeFigureOut">
              <a:rPr lang="es-CL" smtClean="0"/>
              <a:t>05-09-2018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3ADA-9582-4604-BD0F-5C9B12B9570C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E25F6D07-A606-4D6B-9C4E-6784D4639C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70" y="15559"/>
            <a:ext cx="4578096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A211496-73A9-4028-8BDB-390E13F0E83B}"/>
              </a:ext>
            </a:extLst>
          </p:cNvPr>
          <p:cNvSpPr txBox="1"/>
          <p:nvPr/>
        </p:nvSpPr>
        <p:spPr>
          <a:xfrm>
            <a:off x="30270" y="48215"/>
            <a:ext cx="4194490" cy="6333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292DBAF3-F2D9-4939-AF06-3197B007B0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4631062" cy="6858000"/>
          </a:xfrm>
          <a:prstGeom prst="rect">
            <a:avLst/>
          </a:prstGeom>
        </p:spPr>
      </p:pic>
      <p:pic>
        <p:nvPicPr>
          <p:cNvPr id="1026" name="Picture 2" descr="C:\Users\Kathy\Desktop\Imagenes para colorear\Picture2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9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2576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A46B87D9-4647-4346-A969-D688A8AB6B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21" y="14848"/>
            <a:ext cx="4578096" cy="6858000"/>
          </a:xfrm>
          <a:prstGeom prst="rect">
            <a:avLst/>
          </a:prstGeom>
        </p:spPr>
      </p:pic>
      <p:pic>
        <p:nvPicPr>
          <p:cNvPr id="2050" name="Picture 2" descr="C:\Users\Kathy\Desktop\Imagenes para colorear\0a8ba979ee4048822606a286500d7e5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</p:spPr>
      </p:pic>
      <p:pic>
        <p:nvPicPr>
          <p:cNvPr id="2051" name="Picture 3" descr="C:\Users\Kathy\Desktop\Imagenes para colorear\b32888fb7c5e6059a46e47b4ea1ec4f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78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32C89F1-471F-4718-ABE6-F38A92DEE4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578096" cy="6858000"/>
          </a:xfrm>
          <a:prstGeom prst="rect">
            <a:avLst/>
          </a:prstGeom>
        </p:spPr>
      </p:pic>
      <p:pic>
        <p:nvPicPr>
          <p:cNvPr id="3074" name="Picture 2" descr="C:\Users\Kathy\Desktop\Imagenes para colorear\13dd59ca29c8b60e76d1f1a8ad5d712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644008" cy="6858000"/>
          </a:xfrm>
          <a:prstGeom prst="rect">
            <a:avLst/>
          </a:prstGeom>
          <a:noFill/>
        </p:spPr>
      </p:pic>
      <p:pic>
        <p:nvPicPr>
          <p:cNvPr id="3076" name="Picture 4" descr="C:\Users\Kathy\Desktop\Imagenes para colorear\92e37575eda5bfd1a4081165fcbb603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666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13AB984-11B8-4F64-A698-1A901C3B1D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096" y="0"/>
            <a:ext cx="4578096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675D0DE6-22FD-4432-A516-03F517EC52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44008" cy="6858000"/>
          </a:xfrm>
          <a:prstGeom prst="rect">
            <a:avLst/>
          </a:prstGeom>
        </p:spPr>
      </p:pic>
      <p:pic>
        <p:nvPicPr>
          <p:cNvPr id="4099" name="Picture 3" descr="C:\Users\Kathy\Desktop\Imagenes para colorear\18f772a40d52f75fa52f22c572df49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283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153BEC49-7507-4ECB-AB58-F5BB870BDC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21" y="0"/>
            <a:ext cx="4578096" cy="6858000"/>
          </a:xfrm>
          <a:prstGeom prst="rect">
            <a:avLst/>
          </a:prstGeom>
        </p:spPr>
      </p:pic>
      <p:pic>
        <p:nvPicPr>
          <p:cNvPr id="5122" name="Picture 2" descr="C:\Users\Kathy\Desktop\Imagenes para colorear\b9b4b3b532e78748f140ccc1a854b99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4644008" cy="6858001"/>
          </a:xfrm>
          <a:prstGeom prst="rect">
            <a:avLst/>
          </a:prstGeom>
          <a:noFill/>
        </p:spPr>
      </p:pic>
      <p:pic>
        <p:nvPicPr>
          <p:cNvPr id="5124" name="Picture 4" descr="C:\Users\Kathy\Desktop\Imagenes para colorear\f26393ae4c88cdc6b989652cb3e01f9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21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On-screen Show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4</cp:revision>
  <dcterms:created xsi:type="dcterms:W3CDTF">2018-09-05T23:29:56Z</dcterms:created>
  <dcterms:modified xsi:type="dcterms:W3CDTF">2018-09-06T00:04:31Z</dcterms:modified>
</cp:coreProperties>
</file>