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E17D8-4BE6-427A-BE4F-62352CD2ABA2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3F09E-BC01-46B4-AB25-185D9971543F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3F09E-BC01-46B4-AB25-185D9971543F}" type="slidenum">
              <a:rPr lang="es-CL" smtClean="0"/>
              <a:t>5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4A-249A-4AA6-8454-4659FFFBB772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3C9-4253-45B1-A82A-CD522419606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344A-249A-4AA6-8454-4659FFFBB772}" type="datetimeFigureOut">
              <a:rPr lang="es-CL" smtClean="0"/>
              <a:t>10-09-2018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43C9-4253-45B1-A82A-CD522419606C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8" name="Picture 4" descr="C:\Users\Kathy\Desktop\Kit imprimible Empresarial Diamante\Mega Kit empresarial\Mega Kit parte 2\Personajes Disney\Princesas Disney\La Bella y La Bestia\Imagenes\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706" y="0"/>
            <a:ext cx="4549294" cy="685800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 l="4000"/>
            </a:stretch>
          </a:blipFill>
        </p:spPr>
      </p:pic>
      <p:pic>
        <p:nvPicPr>
          <p:cNvPr id="1029" name="Picture 5" descr="C:\Users\Kathy\Desktop\Kit imprimible Empresarial Diamante\Mega Kit empresarial\Mega Kit parte 2\Personajes Disney\Princesas Disney\La Bella y La Bestia\Imagenes\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pic>
        <p:nvPicPr>
          <p:cNvPr id="1030" name="Picture 6" descr="C:\Users\Kathy\Desktop\Kit imprimible Empresarial Diamante\Mega Kit empresarial\Mega Kit parte 2\Personajes Disney\Princesas Disney\La Bella y La Bestia\Imagenes\2 - copi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1" y="0"/>
            <a:ext cx="4572000" cy="6858000"/>
          </a:xfrm>
          <a:prstGeom prst="rect">
            <a:avLst/>
          </a:prstGeom>
          <a:noFill/>
        </p:spPr>
      </p:pic>
      <p:pic>
        <p:nvPicPr>
          <p:cNvPr id="1031" name="Picture 7" descr="C:\Users\Kathy\Desktop\Kit imprimible Empresarial Diamante\Mega Kit empresarial\Mega Kit parte 2\Packs de papeles\Papers7\DS_CherryBlossom_Paper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026" name="Picture 2" descr="C:\Users\Kathy\Desktop\Kit imprimible Empresarial Diamante\Mega Kit empresarial\Mega Kit parte 2\Personajes Disney\Princesas Disney\La Bella y La Bestia\La Bella y La bestia-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4128" y="3501008"/>
            <a:ext cx="2448272" cy="2992009"/>
          </a:xfrm>
          <a:prstGeom prst="rect">
            <a:avLst/>
          </a:prstGeom>
          <a:noFill/>
        </p:spPr>
      </p:pic>
      <p:pic>
        <p:nvPicPr>
          <p:cNvPr id="1032" name="Picture 8" descr="C:\Users\Kathy\Desktop\Kit imprimible Empresarial Diamante\Mega Kit empresarial\Mega Kit parte 2\Packs de papeles\Papers7\DS_CherryBlossom_Paper5.jpg"/>
          <p:cNvPicPr>
            <a:picLocks noChangeAspect="1" noChangeArrowheads="1"/>
          </p:cNvPicPr>
          <p:nvPr/>
        </p:nvPicPr>
        <p:blipFill>
          <a:blip r:embed="rId9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4571999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033" name="Picture 9" descr="C:\Users\Kathy\Desktop\Imagenes para colorear\m_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52120" y="260648"/>
            <a:ext cx="2808312" cy="2261420"/>
          </a:xfrm>
          <a:prstGeom prst="rect">
            <a:avLst/>
          </a:prstGeom>
          <a:noFill/>
        </p:spPr>
      </p:pic>
      <p:pic>
        <p:nvPicPr>
          <p:cNvPr id="1034" name="Picture 10" descr="C:\Users\Kathy\Desktop\Imagenes para colorear\enchantedrose1_1024x1024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87624" y="4149080"/>
            <a:ext cx="2117428" cy="22614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72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Kit imprimible Empresarial Diamante\Mega Kit empresarial\Mega Kit parte 2\Personajes Disney\Princesas Disney\La Bella y La Bestia\Para Colorear\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pic>
        <p:nvPicPr>
          <p:cNvPr id="2053" name="Picture 5" descr="C:\Users\Kathy\Desktop\Kit imprimible Empresarial Diamante\Mega Kit empresarial\Mega Kit parte 2\Personajes Disney\Princesas Disney\La Bella y La Bestia\Para Colorear\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Kathy\Desktop\Kit imprimible Empresarial Diamante\Mega Kit empresarial\Mega Kit parte 2\Personajes Disney\Princesas Disney\La Bella y La Bestia\Para Colorear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76672"/>
            <a:ext cx="4572000" cy="6165304"/>
          </a:xfrm>
          <a:prstGeom prst="rect">
            <a:avLst/>
          </a:prstGeom>
          <a:noFill/>
        </p:spPr>
      </p:pic>
      <p:pic>
        <p:nvPicPr>
          <p:cNvPr id="3079" name="Picture 7" descr="C:\Users\Kathy\Desktop\Kit imprimible Empresarial Diamante\Mega Kit empresarial\Mega Kit parte 2\Personajes Disney\Princesas Disney\La Bella y La Bestia\Para Colorear\4c5fa065fd348f49560f4e7c2d2740a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4664"/>
            <a:ext cx="4283967" cy="6062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789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thy\Desktop\Kit imprimible Empresarial Diamante\Mega Kit empresarial\Mega Kit parte 2\Personajes Disney\Princesas Disney\La Bella y La Bestia\Para Colorear\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pic>
        <p:nvPicPr>
          <p:cNvPr id="17" name="Picture 6" descr="C:\Users\Kathy\Desktop\Kit imprimible Empresarial Diamante\Mega Kit empresarial\Mega Kit parte 2\Personajes Disney\Princesas Disney\La Bella y La Bestia\Para Colorear\bb03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4499992" cy="51477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368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Kathy\Desktop\Kit imprimible Empresarial Diamante\Mega Kit empresarial\Mega Kit parte 2\Personajes Disney\Princesas Disney\La Bella y La Bestia\Para Colorear\4516e47d0037433d24f7f490d83f3b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1999" cy="6858000"/>
          </a:xfrm>
          <a:prstGeom prst="rect">
            <a:avLst/>
          </a:prstGeom>
          <a:noFill/>
        </p:spPr>
      </p:pic>
      <p:pic>
        <p:nvPicPr>
          <p:cNvPr id="5125" name="Picture 5" descr="C:\Users\Kathy\Desktop\Kit imprimible Empresarial Diamante\Mega Kit empresarial\Mega Kit parte 2\Personajes Disney\Princesas Disney\La Bella y La Bestia\Para Colorear\dibujos-colorear-pelicula-la-bella-y-la-bestia-reloj-y-candelabr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556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</Words>
  <Application>Microsoft Office PowerPoint</Application>
  <PresentationFormat>On-screen Show (4:3)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35</cp:revision>
  <dcterms:created xsi:type="dcterms:W3CDTF">2018-09-10T17:45:19Z</dcterms:created>
  <dcterms:modified xsi:type="dcterms:W3CDTF">2018-09-11T02:25:08Z</dcterms:modified>
</cp:coreProperties>
</file>