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34" autoAdjust="0"/>
  </p:normalViewPr>
  <p:slideViewPr>
    <p:cSldViewPr>
      <p:cViewPr varScale="1">
        <p:scale>
          <a:sx n="71" d="100"/>
          <a:sy n="71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E00B-A305-4364-B257-3075443FBF5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6A9-243A-4E78-984E-29E70E5BF052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Imagenes para colorear\91db03380ed8329f9f9b796f9c49fb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645024"/>
            <a:ext cx="3674690" cy="2858092"/>
          </a:xfrm>
          <a:prstGeom prst="rect">
            <a:avLst/>
          </a:prstGeom>
          <a:noFill/>
        </p:spPr>
      </p:pic>
      <p:pic>
        <p:nvPicPr>
          <p:cNvPr id="1029" name="Picture 5" descr="C:\Users\Kathy\Desktop\Imagenes para colorear\logo-dok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7" y="188640"/>
            <a:ext cx="2736304" cy="2035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3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thy\Desktop\Imagenes para colorear\bugs-bunny-bebe-para-colorear-e-imprim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1" cy="6858000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Picture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08513" cy="6894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athy\Desktop\Imagenes para colorear\25590ced654bd7e860299083fba039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525344"/>
          </a:xfrm>
          <a:prstGeom prst="rect">
            <a:avLst/>
          </a:prstGeom>
          <a:noFill/>
        </p:spPr>
      </p:pic>
      <p:pic>
        <p:nvPicPr>
          <p:cNvPr id="3079" name="Picture 7" descr="C:\Users\Kathy\Desktop\Imagenes para colorear\Picture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725" y="0"/>
            <a:ext cx="448627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2018-09-03T15:37:00Z</dcterms:created>
  <dcterms:modified xsi:type="dcterms:W3CDTF">2018-09-03T16:02:28Z</dcterms:modified>
</cp:coreProperties>
</file>