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0993-0F4D-4029-856D-9F0206B23A47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8E9E-5DA9-4902-B19C-D117ECCB4300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BB25-DCCD-44A8-A06C-68BE21FB1733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89781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0B5B-DF64-49CD-8E18-AA80C8364FEF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670D-4CF1-44D4-B0CE-FF6AB3F68DF8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24F4BDA-E1D3-46AF-94C6-97D850153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313" y="0"/>
            <a:ext cx="4578096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AE1F6426-63BC-45C8-982F-64AEC0B597B8}"/>
              </a:ext>
            </a:extLst>
          </p:cNvPr>
          <p:cNvSpPr/>
          <p:nvPr/>
        </p:nvSpPr>
        <p:spPr>
          <a:xfrm>
            <a:off x="-44312" y="0"/>
            <a:ext cx="457809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28" name="Picture 4" descr="C:\Users\Kathy\Desktop\Imagenes para colorear\incredibles-2-landing-hero-v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5755" y="4378612"/>
            <a:ext cx="4658245" cy="2479388"/>
          </a:xfrm>
          <a:prstGeom prst="rect">
            <a:avLst/>
          </a:prstGeom>
          <a:noFill/>
        </p:spPr>
      </p:pic>
      <p:pic>
        <p:nvPicPr>
          <p:cNvPr id="1029" name="Picture 5" descr="C:\Users\Kathy\Desktop\Imagenes para colorear\The_Incredibles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76672"/>
            <a:ext cx="3491880" cy="1783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14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C557729-AA9D-4054-A1D8-BB7BF8393D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178" y="0"/>
            <a:ext cx="4578096" cy="6858000"/>
          </a:xfrm>
          <a:prstGeom prst="rect">
            <a:avLst/>
          </a:prstGeom>
        </p:spPr>
      </p:pic>
      <p:pic>
        <p:nvPicPr>
          <p:cNvPr id="2050" name="Picture 2" descr="C:\Users\Kathy\Desktop\Imagenes para colorear\coloriage-m-indestructible-et-dessin-a-imprimer-encequiconcerne-coloriage-m-indestructible-et-dess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4664"/>
            <a:ext cx="3816424" cy="6192688"/>
          </a:xfrm>
          <a:prstGeom prst="rect">
            <a:avLst/>
          </a:prstGeom>
          <a:noFill/>
        </p:spPr>
      </p:pic>
      <p:pic>
        <p:nvPicPr>
          <p:cNvPr id="2053" name="Picture 5" descr="C:\Users\Kathy\Desktop\Imagenes para colorear\Los Increibles para dibujar pintar colorear imprimir recortar y pegar 00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053" y="285750"/>
            <a:ext cx="4241427" cy="6572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72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40E9D50E-9754-4B5B-8CC5-067559E2C6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21" y="28669"/>
            <a:ext cx="4578096" cy="6858000"/>
          </a:xfrm>
          <a:prstGeom prst="rect">
            <a:avLst/>
          </a:prstGeom>
        </p:spPr>
      </p:pic>
      <p:pic>
        <p:nvPicPr>
          <p:cNvPr id="3074" name="Picture 2" descr="C:\Users\Kathy\Desktop\Imagenes para colorear\d8eb495c128ac5e42afd18628ff80faf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3076" name="Picture 4" descr="C:\Users\Kathy\Desktop\Imagenes para colorear\incredibles-coloring-pages-1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60648"/>
            <a:ext cx="4427984" cy="6381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231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7810FABD-99C1-4D62-B089-BFAFF363B3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082" y="0"/>
            <a:ext cx="4578096" cy="6858000"/>
          </a:xfrm>
          <a:prstGeom prst="rect">
            <a:avLst/>
          </a:prstGeom>
        </p:spPr>
      </p:pic>
      <p:pic>
        <p:nvPicPr>
          <p:cNvPr id="4099" name="Picture 3" descr="C:\Users\Kathy\Desktop\Imagenes para colorear\increibles-disney-00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7467"/>
            <a:ext cx="4058742" cy="6481893"/>
          </a:xfrm>
          <a:prstGeom prst="rect">
            <a:avLst/>
          </a:prstGeom>
          <a:noFill/>
        </p:spPr>
      </p:pic>
      <p:pic>
        <p:nvPicPr>
          <p:cNvPr id="4100" name="Picture 4" descr="C:\Users\Kathy\Desktop\Imagenes para colorear\increibles-paginas-para-colorear-y-dibujos-de-lo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3612" y="404664"/>
            <a:ext cx="4370388" cy="5904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01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7D517EB-7AAB-47F2-B4A0-E9DCF09242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54" y="780"/>
            <a:ext cx="4578096" cy="6858000"/>
          </a:xfrm>
          <a:prstGeom prst="rect">
            <a:avLst/>
          </a:prstGeom>
        </p:spPr>
      </p:pic>
      <p:pic>
        <p:nvPicPr>
          <p:cNvPr id="5122" name="Picture 2" descr="C:\Users\Kathy\Desktop\Imagenes para colorear\colorear-los-increibl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0"/>
            <a:ext cx="4588768" cy="6858000"/>
          </a:xfrm>
          <a:prstGeom prst="rect">
            <a:avLst/>
          </a:prstGeom>
          <a:noFill/>
        </p:spPr>
      </p:pic>
      <p:pic>
        <p:nvPicPr>
          <p:cNvPr id="5123" name="Picture 3" descr="C:\Users\Kathy\Desktop\Imagenes para colorear\crammed-disney-incredibles-coloring-pages-printable-th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-994929" y="1363079"/>
            <a:ext cx="6669362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387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On-screen Show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5</cp:revision>
  <dcterms:created xsi:type="dcterms:W3CDTF">2018-09-07T18:22:03Z</dcterms:created>
  <dcterms:modified xsi:type="dcterms:W3CDTF">2018-09-07T19:04:59Z</dcterms:modified>
</cp:coreProperties>
</file>