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9C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9A2-5FC9-463F-B9CF-439BC649518E}" type="datetimeFigureOut">
              <a:rPr lang="es-CL" smtClean="0"/>
              <a:t>26-04-2019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3B85-8478-4AB5-A02B-44C3560565C3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3 Imagen" descr="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4077119"/>
            <a:ext cx="3744416" cy="2780881"/>
          </a:xfrm>
          <a:prstGeom prst="rect">
            <a:avLst/>
          </a:prstGeom>
        </p:spPr>
      </p:pic>
      <p:pic>
        <p:nvPicPr>
          <p:cNvPr id="5" name="4 Imagen" descr="Logo_ML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8" y="260648"/>
            <a:ext cx="3456384" cy="2304256"/>
          </a:xfrm>
          <a:prstGeom prst="rect">
            <a:avLst/>
          </a:prstGeom>
        </p:spPr>
      </p:pic>
      <p:pic>
        <p:nvPicPr>
          <p:cNvPr id="1027" name="Picture 3" descr="C:\Users\Kathy\Desktop\Kit imprimible Empresarial Diamante\Mega Kit empresarial\parte 5\Imagenes\Pony\MY CUTE PONY\PNG\grafos-mycutepony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103608">
            <a:off x="452102" y="1861962"/>
            <a:ext cx="3686236" cy="1294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000">
              <a:srgbClr val="FF00FF"/>
            </a:gs>
            <a:gs pos="46000">
              <a:srgbClr val="E549C4"/>
            </a:gs>
            <a:gs pos="98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4" y="405800"/>
            <a:ext cx="3361024" cy="2623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05800"/>
            <a:ext cx="3640734" cy="2623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94" y="4054624"/>
            <a:ext cx="3250398" cy="2459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498" y="4054624"/>
            <a:ext cx="3489833" cy="2459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1772816"/>
            <a:ext cx="3816424" cy="28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thy\Desktop\Imagenes para colorear\9a5c64e5239b980fe1ade1b9ccb50aa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176464" cy="6408712"/>
          </a:xfrm>
          <a:prstGeom prst="rect">
            <a:avLst/>
          </a:prstGeom>
          <a:noFill/>
        </p:spPr>
      </p:pic>
      <p:pic>
        <p:nvPicPr>
          <p:cNvPr id="2056" name="Picture 8" descr="C:\Users\Kathy\Desktop\Imagenes para colorear\Pic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60648"/>
            <a:ext cx="4499992" cy="6336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thy\Desktop\Imagenes para colorear\12f28c2a99cbd1802662c9194547631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27984" cy="6858001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ekc9L6GT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355976" cy="659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thy\Desktop\Imagenes para colorear\c706b54cdb530d2c7e925438035d26a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7999"/>
          </a:xfrm>
          <a:prstGeom prst="rect">
            <a:avLst/>
          </a:prstGeom>
          <a:noFill/>
        </p:spPr>
      </p:pic>
      <p:pic>
        <p:nvPicPr>
          <p:cNvPr id="4100" name="Picture 4" descr="C:\Users\Kathy\Desktop\Imagenes para colorear\52211fe1d5d09b293280d719c71f329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60648"/>
            <a:ext cx="4644008" cy="659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thy\Desktop\Imagenes para colorear\pony-para-colorear-pony-para-mi-pony-para-e-dibujos-de-pony-para-colorear-en-lin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16636" cy="6858000"/>
          </a:xfrm>
          <a:prstGeom prst="rect">
            <a:avLst/>
          </a:prstGeom>
          <a:noFill/>
        </p:spPr>
      </p:pic>
      <p:pic>
        <p:nvPicPr>
          <p:cNvPr id="5123" name="Picture 3" descr="C:\Users\Kathy\Desktop\Imagenes para colorear\9a85010516af68b5a44f0fcb99e0eef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291" y="0"/>
            <a:ext cx="460570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Usuario de Windows</cp:lastModifiedBy>
  <cp:revision>6</cp:revision>
  <dcterms:created xsi:type="dcterms:W3CDTF">2018-08-31T22:26:11Z</dcterms:created>
  <dcterms:modified xsi:type="dcterms:W3CDTF">2019-04-26T06:31:49Z</dcterms:modified>
</cp:coreProperties>
</file>