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3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3F56B-BA88-41BB-8B7E-BC53A5C3DDDB}" type="datetimeFigureOut">
              <a:rPr lang="es-CL" smtClean="0"/>
              <a:t>04-09-2018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5B06F-787C-40A2-AA75-81015B9720A9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EBB25-DCCD-44A8-A06C-68BE21FB1733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37354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C8DB-8E99-4E1A-823C-455B36B1124E}" type="datetimeFigureOut">
              <a:rPr lang="es-CL" smtClean="0"/>
              <a:t>04-09-2018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AA76-2B30-419A-8A31-93C7642D985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C8DB-8E99-4E1A-823C-455B36B1124E}" type="datetimeFigureOut">
              <a:rPr lang="es-CL" smtClean="0"/>
              <a:t>04-09-2018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AA76-2B30-419A-8A31-93C7642D985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C8DB-8E99-4E1A-823C-455B36B1124E}" type="datetimeFigureOut">
              <a:rPr lang="es-CL" smtClean="0"/>
              <a:t>04-09-2018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AA76-2B30-419A-8A31-93C7642D985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C8DB-8E99-4E1A-823C-455B36B1124E}" type="datetimeFigureOut">
              <a:rPr lang="es-CL" smtClean="0"/>
              <a:t>04-09-2018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AA76-2B30-419A-8A31-93C7642D985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C8DB-8E99-4E1A-823C-455B36B1124E}" type="datetimeFigureOut">
              <a:rPr lang="es-CL" smtClean="0"/>
              <a:t>04-09-2018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AA76-2B30-419A-8A31-93C7642D985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C8DB-8E99-4E1A-823C-455B36B1124E}" type="datetimeFigureOut">
              <a:rPr lang="es-CL" smtClean="0"/>
              <a:t>04-09-2018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AA76-2B30-419A-8A31-93C7642D985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C8DB-8E99-4E1A-823C-455B36B1124E}" type="datetimeFigureOut">
              <a:rPr lang="es-CL" smtClean="0"/>
              <a:t>04-09-2018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AA76-2B30-419A-8A31-93C7642D985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C8DB-8E99-4E1A-823C-455B36B1124E}" type="datetimeFigureOut">
              <a:rPr lang="es-CL" smtClean="0"/>
              <a:t>04-09-2018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AA76-2B30-419A-8A31-93C7642D985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C8DB-8E99-4E1A-823C-455B36B1124E}" type="datetimeFigureOut">
              <a:rPr lang="es-CL" smtClean="0"/>
              <a:t>04-09-2018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AA76-2B30-419A-8A31-93C7642D985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C8DB-8E99-4E1A-823C-455B36B1124E}" type="datetimeFigureOut">
              <a:rPr lang="es-CL" smtClean="0"/>
              <a:t>04-09-2018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AA76-2B30-419A-8A31-93C7642D985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C8DB-8E99-4E1A-823C-455B36B1124E}" type="datetimeFigureOut">
              <a:rPr lang="es-CL" smtClean="0"/>
              <a:t>04-09-2018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AA76-2B30-419A-8A31-93C7642D9856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CC8DB-8E99-4E1A-823C-455B36B1124E}" type="datetimeFigureOut">
              <a:rPr lang="es-CL" smtClean="0"/>
              <a:t>04-09-2018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AA76-2B30-419A-8A31-93C7642D9856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9B3FE302-B766-46AD-A251-0E3CC8F80FE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12" y="-18365"/>
            <a:ext cx="4578096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CF7CC0B4-ACC5-447A-84FD-7E4E5CE5197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28184" y="3789040"/>
            <a:ext cx="1506140" cy="22048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D7331370-BD18-43EE-9F0D-D8037321D18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3648" y="5877272"/>
            <a:ext cx="1828959" cy="7376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DBA07AB-9264-4B17-81A5-F6A5CFAFB18A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52120" y="404664"/>
            <a:ext cx="2448272" cy="98746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D480CE3F-E2B8-415F-AFA7-EB2DB9970E3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80312" y="1844824"/>
            <a:ext cx="713294" cy="73158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5C51472B-131E-474B-A4CF-02EF4E65921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60032" y="1772816"/>
            <a:ext cx="713294" cy="73158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2553FCB4-433F-476E-8A67-A37D518FE362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6096" y="2492896"/>
            <a:ext cx="566977" cy="59136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C12D9837-6CB4-4777-8300-87FFC451644C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28384" y="2492896"/>
            <a:ext cx="566977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46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473F1F31-A660-4295-B8A7-ED204200D3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1" y="0"/>
            <a:ext cx="4578096" cy="6858000"/>
          </a:xfrm>
          <a:prstGeom prst="rect">
            <a:avLst/>
          </a:prstGeom>
        </p:spPr>
      </p:pic>
      <p:pic>
        <p:nvPicPr>
          <p:cNvPr id="1027" name="Picture 3" descr="C:\Users\Kathy\Desktop\Imagenes para colorear\0faa5ad9ce63ccff92b577a0ad851e2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pic>
        <p:nvPicPr>
          <p:cNvPr id="1028" name="Picture 4" descr="C:\Users\Kathy\Desktop\Imagenes para colorear\411939dfca1deca9796b62a7da0d98a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0"/>
            <a:ext cx="4499993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919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FE8261F4-1199-4CBB-AD08-0EB6F618FB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096" y="0"/>
            <a:ext cx="4578096" cy="6858000"/>
          </a:xfrm>
          <a:prstGeom prst="rect">
            <a:avLst/>
          </a:prstGeom>
        </p:spPr>
      </p:pic>
      <p:pic>
        <p:nvPicPr>
          <p:cNvPr id="2055" name="Picture 7" descr="C:\Users\Kathy\Desktop\Imagenes para colorear\ce475d40425e578ab07da9f68016eeb3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0"/>
            <a:ext cx="4499992" cy="6858000"/>
          </a:xfrm>
          <a:prstGeom prst="rect">
            <a:avLst/>
          </a:prstGeom>
          <a:noFill/>
        </p:spPr>
      </p:pic>
      <p:pic>
        <p:nvPicPr>
          <p:cNvPr id="2056" name="Picture 8" descr="C:\Users\Kathy\Desktop\Imagenes para colorear\5103be11bbfbaf67c195da60be051bd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05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13B89D76-49FD-4880-97A2-34DDB7CA0B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096" y="0"/>
            <a:ext cx="4578096" cy="6858000"/>
          </a:xfrm>
          <a:prstGeom prst="rect">
            <a:avLst/>
          </a:prstGeom>
        </p:spPr>
      </p:pic>
      <p:pic>
        <p:nvPicPr>
          <p:cNvPr id="3074" name="Picture 2" descr="C:\Users\Kathy\Desktop\Imagenes para colorear\832e5a018cbaee237098fee2c14b3f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pic>
        <p:nvPicPr>
          <p:cNvPr id="3075" name="Picture 3" descr="C:\Users\Kathy\Desktop\Imagenes para colorear\6035e28201ddd33f872bc7329f6b9f9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1" y="0"/>
            <a:ext cx="457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747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3D59268C-E1EA-4BB6-BAC7-F19B70604C1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5" y="0"/>
            <a:ext cx="4578096" cy="6858000"/>
          </a:xfrm>
          <a:prstGeom prst="rect">
            <a:avLst/>
          </a:prstGeom>
        </p:spPr>
      </p:pic>
      <p:pic>
        <p:nvPicPr>
          <p:cNvPr id="4098" name="Picture 2" descr="C:\Users\Kathy\Desktop\Imagenes para colorear\be02e25f6bf40e452aaef6652586552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pic>
        <p:nvPicPr>
          <p:cNvPr id="4099" name="Picture 3" descr="C:\Users\Kathy\Desktop\Imagenes para colorear\cd6cef78d9f78f2ca8991e24bf47197f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6815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1</Words>
  <Application>Microsoft Office PowerPoint</Application>
  <PresentationFormat>On-screen Show (4:3)</PresentationFormat>
  <Paragraphs>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38</cp:revision>
  <dcterms:created xsi:type="dcterms:W3CDTF">2018-09-04T17:20:43Z</dcterms:created>
  <dcterms:modified xsi:type="dcterms:W3CDTF">2018-09-05T23:29:12Z</dcterms:modified>
</cp:coreProperties>
</file>