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375E-3552-400B-A138-4E1231240B2A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B66A-1FDF-4E1F-AAA4-E365F92A80E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375E-3552-400B-A138-4E1231240B2A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B66A-1FDF-4E1F-AAA4-E365F92A80E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375E-3552-400B-A138-4E1231240B2A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B66A-1FDF-4E1F-AAA4-E365F92A80E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375E-3552-400B-A138-4E1231240B2A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B66A-1FDF-4E1F-AAA4-E365F92A80E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375E-3552-400B-A138-4E1231240B2A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B66A-1FDF-4E1F-AAA4-E365F92A80E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375E-3552-400B-A138-4E1231240B2A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B66A-1FDF-4E1F-AAA4-E365F92A80E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375E-3552-400B-A138-4E1231240B2A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B66A-1FDF-4E1F-AAA4-E365F92A80E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375E-3552-400B-A138-4E1231240B2A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B66A-1FDF-4E1F-AAA4-E365F92A80E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375E-3552-400B-A138-4E1231240B2A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B66A-1FDF-4E1F-AAA4-E365F92A80E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375E-3552-400B-A138-4E1231240B2A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B66A-1FDF-4E1F-AAA4-E365F92A80E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375E-3552-400B-A138-4E1231240B2A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B66A-1FDF-4E1F-AAA4-E365F92A80E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F375E-3552-400B-A138-4E1231240B2A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B66A-1FDF-4E1F-AAA4-E365F92A80E2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Kathy\Desktop\Kit imprimible Empresarial Diamante\Mega Kit empresarial\Mega Kit parte 2\Personajes Disney\Princesas Disney\Grupo\Imagenes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  <p:pic>
        <p:nvPicPr>
          <p:cNvPr id="1028" name="Picture 4" descr="C:\Users\Kathy\Desktop\Kit imprimible Empresarial Diamante\Fondos\Fondos 1\Fondos 1\Fondos Castillos de princesas\Princesas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  <p:pic>
        <p:nvPicPr>
          <p:cNvPr id="1026" name="Picture 2" descr="C:\Users\Kathy\Desktop\Kit imprimible Empresarial Diamante\Mega Kit empresarial\Mega Kit parte 2\Personajes Disney\Princesas Disney\Grupo\Disney-Princess-1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933056"/>
            <a:ext cx="2376264" cy="1863206"/>
          </a:xfrm>
          <a:prstGeom prst="rect">
            <a:avLst/>
          </a:prstGeom>
          <a:noFill/>
        </p:spPr>
      </p:pic>
      <p:pic>
        <p:nvPicPr>
          <p:cNvPr id="1027" name="Picture 3" descr="C:\Users\Kathy\Desktop\Kit imprimible Empresarial Diamante\Mega Kit empresarial\Mega Kit parte 2\Personajes Disney\Princesas Disney\Grupo\Disney-Princess-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133328"/>
            <a:ext cx="3816424" cy="2724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72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athy\Desktop\Kit imprimible Empresarial Diamante\Mega Kit empresarial\Mega Kit parte 2\Personajes Disney\Princesas Disney\Grupo\Para Colorear\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4560257" cy="6858000"/>
          </a:xfrm>
          <a:prstGeom prst="rect">
            <a:avLst/>
          </a:prstGeom>
          <a:noFill/>
        </p:spPr>
      </p:pic>
      <p:pic>
        <p:nvPicPr>
          <p:cNvPr id="2052" name="Picture 4" descr="C:\Users\Kathy\Desktop\Kit imprimible Empresarial Diamante\Mega Kit empresarial\Mega Kit parte 2\Personajes Disney\Princesas Disney\Grupo\Para Colorear\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1620" y="0"/>
            <a:ext cx="448238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thy\Desktop\Kit imprimible Empresarial Diamante\Mega Kit empresarial\Mega Kit parte 2\Personajes Disney\Princesas Disney\Grupo\Para Colorear\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8359" y="0"/>
            <a:ext cx="4565641" cy="6858000"/>
          </a:xfrm>
          <a:prstGeom prst="rect">
            <a:avLst/>
          </a:prstGeom>
          <a:noFill/>
        </p:spPr>
      </p:pic>
      <p:pic>
        <p:nvPicPr>
          <p:cNvPr id="3075" name="Picture 3" descr="C:\Users\Kathy\Desktop\Kit imprimible Empresarial Diamante\Mega Kit empresarial\Mega Kit parte 2\Personajes Disney\Princesas Disney\Grupo\Para Colorear\1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32656"/>
            <a:ext cx="4572000" cy="6525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789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Kathy\Desktop\Imagenes para colorear\GTeookKT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  <p:pic>
        <p:nvPicPr>
          <p:cNvPr id="7" name="Picture 3" descr="C:\Users\Kathy\Desktop\Imagenes para colorear\princesas-da-disney-desenhos-para-colorir-imprimir-e-pintar_imagenes-de-disney-para-imprimir-az-dibujos-color-on-dibujos-para-colorear-princesas-disne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64400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556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:\Users\Kathy\Desktop\Imagenes para colorear\Princesas-para-colorear-blancaniev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4572000" cy="6165304"/>
          </a:xfrm>
          <a:prstGeom prst="rect">
            <a:avLst/>
          </a:prstGeom>
          <a:noFill/>
        </p:spPr>
      </p:pic>
      <p:pic>
        <p:nvPicPr>
          <p:cNvPr id="4105" name="Picture 9" descr="C:\Users\Kathy\Desktop\Imagenes para colorear\princesas-disney-m-s-dibujos-para-colorear-de-la-cenicienta-prince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0"/>
            <a:ext cx="449999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368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16</cp:revision>
  <dcterms:created xsi:type="dcterms:W3CDTF">2018-09-10T20:41:17Z</dcterms:created>
  <dcterms:modified xsi:type="dcterms:W3CDTF">2018-09-11T01:37:46Z</dcterms:modified>
</cp:coreProperties>
</file>