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0E72-E46F-4128-83F8-CCCE0B6A04F2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E4C9-7311-4C78-8935-3259C293FB27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220" name="Picture 4" descr="C:\Users\Kathy\Desktop\Imagenes y fondos Soy Luna\Imagenes (13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88640"/>
            <a:ext cx="3917528" cy="2616667"/>
          </a:xfrm>
          <a:prstGeom prst="rect">
            <a:avLst/>
          </a:prstGeom>
          <a:noFill/>
        </p:spPr>
      </p:pic>
      <p:pic>
        <p:nvPicPr>
          <p:cNvPr id="9223" name="Picture 7" descr="C:\Users\Kathy\Desktop\Imagenes y fondos Soy Luna\f4e6e0df46426b15f65110522a3a87f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429000"/>
            <a:ext cx="4187601" cy="3191739"/>
          </a:xfrm>
          <a:prstGeom prst="rect">
            <a:avLst/>
          </a:prstGeom>
          <a:noFill/>
        </p:spPr>
      </p:pic>
      <p:pic>
        <p:nvPicPr>
          <p:cNvPr id="9225" name="Picture 9" descr="C:\Users\Kathy\Desktop\Imagenes y fondos Soy Luna\Imagenes (3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7" y="260202"/>
            <a:ext cx="1837190" cy="1758453"/>
          </a:xfrm>
          <a:prstGeom prst="rect">
            <a:avLst/>
          </a:prstGeom>
          <a:noFill/>
        </p:spPr>
      </p:pic>
      <p:pic>
        <p:nvPicPr>
          <p:cNvPr id="9226" name="Picture 10" descr="C:\Users\Kathy\Desktop\Imagenes y fondos Soy Luna\Imagenes (1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236749">
            <a:off x="211394" y="4875392"/>
            <a:ext cx="1837190" cy="1758453"/>
          </a:xfrm>
          <a:prstGeom prst="rect">
            <a:avLst/>
          </a:prstGeom>
          <a:noFill/>
        </p:spPr>
      </p:pic>
      <p:pic>
        <p:nvPicPr>
          <p:cNvPr id="9227" name="Picture 11" descr="C:\Users\Kathy\Desktop\Imagenes y fondos Soy Luna\Imagenes (2)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2492896"/>
            <a:ext cx="1838902" cy="1759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000" t="12000" r="-2000" b="6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3000" t="12000" r="-2000" b="6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000" t="-1000"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2000" t="1000" r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2000" t="2000" r="-2000" b="-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-2000" t="2000" r="-2000" b="-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7000" t="-1000" r="-13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9000" t="6000" r="-10000" b="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2018-09-20T05:03:28Z</dcterms:created>
  <dcterms:modified xsi:type="dcterms:W3CDTF">2018-09-20T05:13:45Z</dcterms:modified>
</cp:coreProperties>
</file>