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019D-B3A4-44E3-9598-B3D2A70D0F70}" type="datetimeFigureOut">
              <a:rPr lang="es-CL" smtClean="0"/>
              <a:t>21-09-2018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E72-29CB-4C37-9737-A97EB7958BF3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019D-B3A4-44E3-9598-B3D2A70D0F70}" type="datetimeFigureOut">
              <a:rPr lang="es-CL" smtClean="0"/>
              <a:t>21-09-2018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E72-29CB-4C37-9737-A97EB7958BF3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019D-B3A4-44E3-9598-B3D2A70D0F70}" type="datetimeFigureOut">
              <a:rPr lang="es-CL" smtClean="0"/>
              <a:t>21-09-2018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E72-29CB-4C37-9737-A97EB7958BF3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019D-B3A4-44E3-9598-B3D2A70D0F70}" type="datetimeFigureOut">
              <a:rPr lang="es-CL" smtClean="0"/>
              <a:t>21-09-2018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E72-29CB-4C37-9737-A97EB7958BF3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019D-B3A4-44E3-9598-B3D2A70D0F70}" type="datetimeFigureOut">
              <a:rPr lang="es-CL" smtClean="0"/>
              <a:t>21-09-2018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E72-29CB-4C37-9737-A97EB7958BF3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019D-B3A4-44E3-9598-B3D2A70D0F70}" type="datetimeFigureOut">
              <a:rPr lang="es-CL" smtClean="0"/>
              <a:t>21-09-2018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E72-29CB-4C37-9737-A97EB7958BF3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019D-B3A4-44E3-9598-B3D2A70D0F70}" type="datetimeFigureOut">
              <a:rPr lang="es-CL" smtClean="0"/>
              <a:t>21-09-2018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E72-29CB-4C37-9737-A97EB7958BF3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019D-B3A4-44E3-9598-B3D2A70D0F70}" type="datetimeFigureOut">
              <a:rPr lang="es-CL" smtClean="0"/>
              <a:t>21-09-2018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E72-29CB-4C37-9737-A97EB7958BF3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019D-B3A4-44E3-9598-B3D2A70D0F70}" type="datetimeFigureOut">
              <a:rPr lang="es-CL" smtClean="0"/>
              <a:t>21-09-2018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E72-29CB-4C37-9737-A97EB7958BF3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019D-B3A4-44E3-9598-B3D2A70D0F70}" type="datetimeFigureOut">
              <a:rPr lang="es-CL" smtClean="0"/>
              <a:t>21-09-2018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E72-29CB-4C37-9737-A97EB7958BF3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019D-B3A4-44E3-9598-B3D2A70D0F70}" type="datetimeFigureOut">
              <a:rPr lang="es-CL" smtClean="0"/>
              <a:t>21-09-2018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C4E72-29CB-4C37-9737-A97EB7958BF3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F019D-B3A4-44E3-9598-B3D2A70D0F70}" type="datetimeFigureOut">
              <a:rPr lang="es-CL" smtClean="0"/>
              <a:t>21-09-2018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4E72-29CB-4C37-9737-A97EB7958BF3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1"/>
            <a:tileRect/>
          </a:gra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C:\Users\Kathy\Desktop\Imagenes para colorear\580b57fbd9996e24bc43bd3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0780" y="3866505"/>
            <a:ext cx="4623220" cy="2991495"/>
          </a:xfrm>
          <a:prstGeom prst="rect">
            <a:avLst/>
          </a:prstGeom>
          <a:noFill/>
        </p:spPr>
      </p:pic>
      <p:pic>
        <p:nvPicPr>
          <p:cNvPr id="1027" name="Picture 3" descr="C:\Users\Kathy\Desktop\Imagenes para colorear\tom_and_jerry_PNG4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260648"/>
            <a:ext cx="1652588" cy="1692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t="1000"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 t="1000"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 t="1000"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2000" r="2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 b="-3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1000" t="5000" r="1000" b="7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4</cp:revision>
  <dcterms:created xsi:type="dcterms:W3CDTF">2018-09-21T15:39:54Z</dcterms:created>
  <dcterms:modified xsi:type="dcterms:W3CDTF">2018-09-21T16:05:27Z</dcterms:modified>
</cp:coreProperties>
</file>