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8F47-8650-4508-BFCE-A35130263015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96D0-3A5E-4961-AEEF-67F9A8587EFE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8F47-8650-4508-BFCE-A35130263015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96D0-3A5E-4961-AEEF-67F9A8587EFE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8F47-8650-4508-BFCE-A35130263015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96D0-3A5E-4961-AEEF-67F9A8587EFE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8F47-8650-4508-BFCE-A35130263015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96D0-3A5E-4961-AEEF-67F9A8587EFE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8F47-8650-4508-BFCE-A35130263015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96D0-3A5E-4961-AEEF-67F9A8587EFE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8F47-8650-4508-BFCE-A35130263015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96D0-3A5E-4961-AEEF-67F9A8587EFE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8F47-8650-4508-BFCE-A35130263015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96D0-3A5E-4961-AEEF-67F9A8587EFE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8F47-8650-4508-BFCE-A35130263015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96D0-3A5E-4961-AEEF-67F9A8587EFE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8F47-8650-4508-BFCE-A35130263015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96D0-3A5E-4961-AEEF-67F9A8587EFE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8F47-8650-4508-BFCE-A35130263015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96D0-3A5E-4961-AEEF-67F9A8587EFE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8F47-8650-4508-BFCE-A35130263015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196D0-3A5E-4961-AEEF-67F9A8587EFE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8F47-8650-4508-BFCE-A35130263015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196D0-3A5E-4961-AEEF-67F9A8587EFE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7000" t="-5000" r="-6000" b="-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150" name="Picture 6" descr="C:\Users\Kathy\Desktop\KiT PRODUCTOS Fiestas\Kits 1 (Mail 1)\1. Kit imagenes transparentes PNG\personajes_comerciales6\personajes_comerciales6\personajes_comerciales6\VALIENTE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831828"/>
            <a:ext cx="2016224" cy="4026172"/>
          </a:xfrm>
          <a:prstGeom prst="rect">
            <a:avLst/>
          </a:prstGeom>
          <a:noFill/>
        </p:spPr>
      </p:pic>
      <p:pic>
        <p:nvPicPr>
          <p:cNvPr id="6153" name="Picture 9" descr="C:\Users\Kathy\Desktop\KiT PRODUCTOS Fiestas\Kits 1 (Mail 1)\1. Kit imagenes transparentes PNG\personajes_comerciales6\personajes_comerciales6\personajes_comerciales6\VALIENTE\5eec033be916bcb00913f876d339df7d73ca1a7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188640"/>
            <a:ext cx="3899698" cy="1080120"/>
          </a:xfrm>
          <a:prstGeom prst="rect">
            <a:avLst/>
          </a:prstGeom>
          <a:noFill/>
        </p:spPr>
      </p:pic>
      <p:pic>
        <p:nvPicPr>
          <p:cNvPr id="6154" name="Picture 10" descr="C:\Users\Kathy\Desktop\KiT PRODUCTOS Fiestas\Kits 1 (Mail 1)\1. Kit imagenes transparentes PNG\personajes_comerciales6\personajes_comerciales6\personajes_comerciales6\VALIENTE\2594528_ori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501008"/>
            <a:ext cx="3558927" cy="3179145"/>
          </a:xfrm>
          <a:prstGeom prst="rect">
            <a:avLst/>
          </a:prstGeom>
          <a:noFill/>
        </p:spPr>
      </p:pic>
      <p:pic>
        <p:nvPicPr>
          <p:cNvPr id="6155" name="Picture 11" descr="C:\Users\Kathy\Desktop\KiT PRODUCTOS Fiestas\Kits 1 (Mail 1)\1. Kit imagenes transparentes PNG\personajes_comerciales6\personajes_comerciales6\personajes_comerciales6\VALIENTE\Brave-image-brave-36764375-500-48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620688"/>
            <a:ext cx="1782125" cy="17106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-4000" b="-6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t="-6000" b="-7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-11000" b="-8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-2000" t="-10000" b="-8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2000" t="-17000" r="-4000" b="-1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t="-11000" r="-1000" b="-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1</cp:revision>
  <dcterms:created xsi:type="dcterms:W3CDTF">2018-09-20T05:38:32Z</dcterms:created>
  <dcterms:modified xsi:type="dcterms:W3CDTF">2018-09-20T05:46:38Z</dcterms:modified>
</cp:coreProperties>
</file>