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839A-6657-43A0-A135-65E95FE11DE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5138-22AE-4AA5-8F1D-3AA144FF9192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7384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Picture 3" descr="C:\Users\Kathy\Desktop\Imagenes y Fondos Zootopia\Imagenes (1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32657"/>
            <a:ext cx="4248472" cy="885538"/>
          </a:xfrm>
          <a:prstGeom prst="rect">
            <a:avLst/>
          </a:prstGeom>
          <a:noFill/>
        </p:spPr>
      </p:pic>
      <p:pic>
        <p:nvPicPr>
          <p:cNvPr id="5" name="Picture 5" descr="C:\Users\Kathy\Desktop\Imagenes y Fondos Zootopia\Imagenes (10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824726"/>
            <a:ext cx="3528392" cy="3033274"/>
          </a:xfrm>
          <a:prstGeom prst="rect">
            <a:avLst/>
          </a:prstGeom>
          <a:noFill/>
        </p:spPr>
      </p:pic>
      <p:pic>
        <p:nvPicPr>
          <p:cNvPr id="8" name="Picture 2" descr="C:\Users\Kathy\Desktop\Imagenes y Fondos Zootopia\Imagenes (7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1827577"/>
            <a:ext cx="2808312" cy="5030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7000" b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6000" b="-6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4000" r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2000" b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</cp:revision>
  <dcterms:created xsi:type="dcterms:W3CDTF">2018-09-20T05:25:18Z</dcterms:created>
  <dcterms:modified xsi:type="dcterms:W3CDTF">2018-09-20T05:30:03Z</dcterms:modified>
</cp:coreProperties>
</file>