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AC88-218C-4274-8775-66E5229AA0C3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015A-50C8-4619-981A-86EF574AD9BA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7384"/>
            <a:ext cx="4572000" cy="68580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62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-27384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4000" t="-8000" r="-4000" b="-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4" name="Picture 2" descr="C:\Users\Kathy\Desktop\Kit imprimible Empresarial Diamante\Mega Kit empresarial\Mega Kit parte 2\Personajes Disney\Zou\zou 1 (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32656"/>
            <a:ext cx="3363417" cy="2147170"/>
          </a:xfrm>
          <a:prstGeom prst="rect">
            <a:avLst/>
          </a:prstGeom>
          <a:noFill/>
        </p:spPr>
      </p:pic>
      <p:pic>
        <p:nvPicPr>
          <p:cNvPr id="3075" name="Picture 3" descr="C:\Users\Kathy\Desktop\Kit imprimible Empresarial Diamante\Mega Kit empresarial\Mega Kit parte 2\Personajes Disney\Zou\zou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052736"/>
            <a:ext cx="2167495" cy="720482"/>
          </a:xfrm>
          <a:prstGeom prst="rect">
            <a:avLst/>
          </a:prstGeom>
          <a:noFill/>
        </p:spPr>
      </p:pic>
      <p:pic>
        <p:nvPicPr>
          <p:cNvPr id="3076" name="Picture 4" descr="C:\Users\Kathy\Desktop\Kit imprimible Empresarial Diamante\Mega Kit empresarial\Mega Kit parte 2\Personajes Disney\Zou\zou 1 (4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945184"/>
            <a:ext cx="3240360" cy="1912816"/>
          </a:xfrm>
          <a:prstGeom prst="rect">
            <a:avLst/>
          </a:prstGeom>
          <a:noFill/>
        </p:spPr>
      </p:pic>
      <p:pic>
        <p:nvPicPr>
          <p:cNvPr id="3077" name="Picture 5" descr="C:\Users\Kathy\Desktop\Kit imprimible Empresarial Diamante\Mega Kit empresarial\Mega Kit parte 2\Personajes Disney\Zou\zou 1 (6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3" y="3987030"/>
            <a:ext cx="2664296" cy="2870970"/>
          </a:xfrm>
          <a:prstGeom prst="rect">
            <a:avLst/>
          </a:prstGeom>
          <a:noFill/>
        </p:spPr>
      </p:pic>
      <p:pic>
        <p:nvPicPr>
          <p:cNvPr id="3079" name="Picture 7" descr="C:\Users\Kathy\Desktop\Kit imprimible Empresarial Diamante\Mega Kit empresarial\Mega Kit parte 2\Personajes Disney\Zou\zou 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4361216"/>
            <a:ext cx="2088232" cy="2496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t="6000" r="-90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00" t="6000" r="2000"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-1000" r="-100000" b="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77000" r="12000" b="1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0" r="-100000" b="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87000" r="-16000" b="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0" t="6000" r="-82000"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00" t="-1000" r="-10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2018-09-21T02:15:59Z</dcterms:created>
  <dcterms:modified xsi:type="dcterms:W3CDTF">2018-09-21T02:32:30Z</dcterms:modified>
</cp:coreProperties>
</file>