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5915-A903-4BFD-8921-D320B480D586}" type="datetimeFigureOut">
              <a:rPr lang="es-CL" smtClean="0"/>
              <a:t>07-09-2018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4CFE-21FD-418A-B427-7CF08D6106EE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16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7" name="Picture 3" descr="C:\Users\Kathy\Desktop\Kit imprimible Empresarial Diamante\Mega Kit empresarial\Mega Kit parte 2\Personajes Disney\Alicia en el Pais de las Maravillas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32656"/>
            <a:ext cx="3840427" cy="2160240"/>
          </a:xfrm>
          <a:prstGeom prst="rect">
            <a:avLst/>
          </a:prstGeom>
          <a:noFill/>
        </p:spPr>
      </p:pic>
      <p:pic>
        <p:nvPicPr>
          <p:cNvPr id="1031" name="Picture 7" descr="C:\Users\Kathy\Desktop\Kit imprimible Empresarial Diamante\Mega Kit empresarial\Mega Kit parte 2\Personajes Disney\Alicia en el Pais de las Maravillas\KH_Rabbi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785276"/>
            <a:ext cx="3024336" cy="3072724"/>
          </a:xfrm>
          <a:prstGeom prst="rect">
            <a:avLst/>
          </a:prstGeom>
          <a:noFill/>
        </p:spPr>
      </p:pic>
      <p:pic>
        <p:nvPicPr>
          <p:cNvPr id="1032" name="Picture 8" descr="C:\Users\Kathy\Desktop\Kit imprimible Empresarial Diamante\Mega Kit empresarial\Mega Kit parte 2\Personajes Disney\Alicia en el Pais de las Maravillas\ZWD_Alice_zps407de4c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4852216"/>
            <a:ext cx="1008112" cy="1779021"/>
          </a:xfrm>
          <a:prstGeom prst="rect">
            <a:avLst/>
          </a:prstGeom>
          <a:noFill/>
        </p:spPr>
      </p:pic>
      <p:pic>
        <p:nvPicPr>
          <p:cNvPr id="1033" name="Picture 9" descr="C:\Users\Kathy\Desktop\Kit imprimible Empresarial Diamante\Mega Kit empresarial\Mega Kit parte 2\Personajes Disney\Alicia en el Pais de las Maravillas\KH-Cheshi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1052736"/>
            <a:ext cx="1757721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athy\Desktop\Imagenes para colorear\Alicia-0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99992" cy="6858000"/>
          </a:xfrm>
          <a:prstGeom prst="rect">
            <a:avLst/>
          </a:prstGeom>
          <a:noFill/>
        </p:spPr>
      </p:pic>
      <p:pic>
        <p:nvPicPr>
          <p:cNvPr id="2053" name="Picture 5" descr="C:\Users\Kathy\Desktop\Imagenes para colorear\Alicia_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1" y="1"/>
            <a:ext cx="4571999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Kathy\Desktop\Imagenes para colorear\alicia en el pais blogcolore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4427984" cy="6858000"/>
          </a:xfrm>
          <a:prstGeom prst="rect">
            <a:avLst/>
          </a:prstGeom>
          <a:noFill/>
        </p:spPr>
      </p:pic>
      <p:pic>
        <p:nvPicPr>
          <p:cNvPr id="3076" name="Picture 4" descr="C:\Users\Kathy\Desktop\Imagenes para colorear\alice-chapeleiro-louc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"/>
            <a:ext cx="428396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593664" y="0"/>
            <a:ext cx="457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098" name="Picture 2" descr="C:\Users\Kathy\Desktop\Imagenes para colorear\Alicia-en-el-país-de-las-maravillas-7-porta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</p:spPr>
      </p:pic>
      <p:pic>
        <p:nvPicPr>
          <p:cNvPr id="4099" name="Picture 3" descr="C:\Users\Kathy\Desktop\Imagenes para colorear\dibujo-alicia-pais-maravillas-00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04664"/>
            <a:ext cx="4427984" cy="6048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Kathy\Desktop\Imagenes para colorear\plansa de colorat Planse de colorat amuzante 48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99992" cy="6858000"/>
          </a:xfrm>
          <a:prstGeom prst="rect">
            <a:avLst/>
          </a:prstGeom>
          <a:noFill/>
        </p:spPr>
      </p:pic>
      <p:pic>
        <p:nvPicPr>
          <p:cNvPr id="5126" name="Picture 6" descr="C:\Users\Kathy\Desktop\Imagenes para colorear\conejo de alicia en el pais de las maravillas para pintar-d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0"/>
            <a:ext cx="4283968" cy="6597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5</cp:revision>
  <dcterms:created xsi:type="dcterms:W3CDTF">2018-09-07T20:14:45Z</dcterms:created>
  <dcterms:modified xsi:type="dcterms:W3CDTF">2018-09-07T21:04:09Z</dcterms:modified>
</cp:coreProperties>
</file>