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829F-3A48-4BA1-AEEE-5E734AC2EA4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05ED-12A9-4602-AE7D-1F0730592B58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37000" t="-1000" r="-3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10000">
                <a:srgbClr val="FFCDE6"/>
              </a:gs>
              <a:gs pos="25000">
                <a:srgbClr val="FF8BC5"/>
              </a:gs>
              <a:gs pos="50000">
                <a:srgbClr val="FFCDE6"/>
              </a:gs>
              <a:gs pos="100000">
                <a:srgbClr val="FF66CC"/>
              </a:gs>
              <a:gs pos="100000">
                <a:srgbClr val="FFCDE6"/>
              </a:gs>
            </a:gsLst>
            <a:lin ang="54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150" name="Picture 6" descr="C:\Users\Kathy\Desktop\Kit imprimible Empresarial Diamante\Mega Kit empresarial\Mega Kit parte 2\Personajes Disney\Barbie POPSTAR\png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80162"/>
            <a:ext cx="4000500" cy="4077838"/>
          </a:xfrm>
          <a:prstGeom prst="rect">
            <a:avLst/>
          </a:prstGeom>
          <a:noFill/>
        </p:spPr>
      </p:pic>
      <p:pic>
        <p:nvPicPr>
          <p:cNvPr id="6152" name="Picture 8" descr="C:\Users\Kathy\Desktop\Kit imprimible Empresarial Diamante\Mega Kit empresarial\Mega Kit parte 2\Personajes Disney\Barbie POPSTAR\png\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53679">
            <a:off x="5016923" y="3158642"/>
            <a:ext cx="371164" cy="519979"/>
          </a:xfrm>
          <a:prstGeom prst="rect">
            <a:avLst/>
          </a:prstGeom>
          <a:noFill/>
        </p:spPr>
      </p:pic>
      <p:pic>
        <p:nvPicPr>
          <p:cNvPr id="12" name="Picture 8" descr="C:\Users\Kathy\Desktop\Kit imprimible Empresarial Diamante\Mega Kit empresarial\Mega Kit parte 2\Personajes Disney\Barbie POPSTAR\png\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28378">
            <a:off x="6070228" y="2019336"/>
            <a:ext cx="435380" cy="609942"/>
          </a:xfrm>
          <a:prstGeom prst="rect">
            <a:avLst/>
          </a:prstGeom>
          <a:noFill/>
        </p:spPr>
      </p:pic>
      <p:pic>
        <p:nvPicPr>
          <p:cNvPr id="13" name="Picture 8" descr="C:\Users\Kathy\Desktop\Kit imprimible Empresarial Diamante\Mega Kit empresarial\Mega Kit parte 2\Personajes Disney\Barbie POPSTAR\png\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522440">
            <a:off x="5439453" y="2543893"/>
            <a:ext cx="418481" cy="554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2000" r="2000" b="-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t="-1000" r="-2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1000" r="2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2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r="-3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-1000" r="1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" t="-1000" r="-2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r="2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7</cp:revision>
  <dcterms:created xsi:type="dcterms:W3CDTF">2018-09-20T23:09:21Z</dcterms:created>
  <dcterms:modified xsi:type="dcterms:W3CDTF">2018-09-21T00:14:55Z</dcterms:modified>
</cp:coreProperties>
</file>