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3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6EB-DDDE-47A2-901D-622D98E89CFF}" type="datetimeFigureOut">
              <a:rPr lang="es-CL" smtClean="0"/>
              <a:t>01-09-2018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7CB4-A286-4893-B24C-2E009E451C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6EB-DDDE-47A2-901D-622D98E89CFF}" type="datetimeFigureOut">
              <a:rPr lang="es-CL" smtClean="0"/>
              <a:t>01-09-2018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7CB4-A286-4893-B24C-2E009E451C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6EB-DDDE-47A2-901D-622D98E89CFF}" type="datetimeFigureOut">
              <a:rPr lang="es-CL" smtClean="0"/>
              <a:t>01-09-2018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7CB4-A286-4893-B24C-2E009E451C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6EB-DDDE-47A2-901D-622D98E89CFF}" type="datetimeFigureOut">
              <a:rPr lang="es-CL" smtClean="0"/>
              <a:t>01-09-2018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7CB4-A286-4893-B24C-2E009E451C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6EB-DDDE-47A2-901D-622D98E89CFF}" type="datetimeFigureOut">
              <a:rPr lang="es-CL" smtClean="0"/>
              <a:t>01-09-2018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7CB4-A286-4893-B24C-2E009E451C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6EB-DDDE-47A2-901D-622D98E89CFF}" type="datetimeFigureOut">
              <a:rPr lang="es-CL" smtClean="0"/>
              <a:t>01-09-2018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7CB4-A286-4893-B24C-2E009E451C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6EB-DDDE-47A2-901D-622D98E89CFF}" type="datetimeFigureOut">
              <a:rPr lang="es-CL" smtClean="0"/>
              <a:t>01-09-2018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7CB4-A286-4893-B24C-2E009E451C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6EB-DDDE-47A2-901D-622D98E89CFF}" type="datetimeFigureOut">
              <a:rPr lang="es-CL" smtClean="0"/>
              <a:t>01-09-2018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7CB4-A286-4893-B24C-2E009E451C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6EB-DDDE-47A2-901D-622D98E89CFF}" type="datetimeFigureOut">
              <a:rPr lang="es-CL" smtClean="0"/>
              <a:t>01-09-2018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7CB4-A286-4893-B24C-2E009E451C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6EB-DDDE-47A2-901D-622D98E89CFF}" type="datetimeFigureOut">
              <a:rPr lang="es-CL" smtClean="0"/>
              <a:t>01-09-2018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7CB4-A286-4893-B24C-2E009E451C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6EB-DDDE-47A2-901D-622D98E89CFF}" type="datetimeFigureOut">
              <a:rPr lang="es-CL" smtClean="0"/>
              <a:t>01-09-2018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7CB4-A286-4893-B24C-2E009E451C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26EB-DDDE-47A2-901D-622D98E89CFF}" type="datetimeFigureOut">
              <a:rPr lang="es-CL" smtClean="0"/>
              <a:t>01-09-2018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7CB4-A286-4893-B24C-2E009E451CE2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3" cstate="print">
              <a:alphaModFix amt="7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:\Users\Kathy\Desktop\Kit imprimible Empresarial Diamante\Mega Kit empresarial\Mega Kit parte 2\Personajes Disney\Batman\Batman (1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301208"/>
            <a:ext cx="2520280" cy="1149658"/>
          </a:xfrm>
          <a:prstGeom prst="rect">
            <a:avLst/>
          </a:prstGeom>
          <a:noFill/>
        </p:spPr>
      </p:pic>
      <p:pic>
        <p:nvPicPr>
          <p:cNvPr id="1029" name="Picture 5" descr="C:\Users\Kathy\Desktop\Kit imprimible Empresarial Diamante\Mega Kit empresarial\Mega Kit parte 2\Personajes Disney\Batman\Batman (7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3434910"/>
            <a:ext cx="3291432" cy="3423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athy\Desktop\Imagenes para colorear\catch-the-thief-coloring-p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2052" name="Picture 4" descr="C:\Users\Kathy\Desktop\Imagenes para colorear\dibujos-para-colorear-de-batman-300x4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bat-man-coloring-pages-batman-coloring-pages-gam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batman-1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449999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thy\Desktop\Imagenes para colorear\colorear-batman-9-7-dibujos-infanti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4099" name="Picture 3" descr="C:\Users\Kathy\Desktop\Imagenes para colorear\im265-Imprimir-gratis-dibujos-para-colorear---Batman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athy\Desktop\Imagenes para colorear\da4cb47e6b697de74d71da79afa1a75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5123" name="Picture 3" descr="C:\Users\Kathy\Desktop\Imagenes para colorear\batman-le-puissant-602y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1"/>
            <a:ext cx="4571999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3</cp:revision>
  <dcterms:created xsi:type="dcterms:W3CDTF">2018-09-01T03:00:26Z</dcterms:created>
  <dcterms:modified xsi:type="dcterms:W3CDTF">2018-09-01T03:28:28Z</dcterms:modified>
</cp:coreProperties>
</file>