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86DC-7CEA-4133-8E2E-98ABFB437815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1D6C-F0F5-4C5D-BFB4-38B924E5977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86DC-7CEA-4133-8E2E-98ABFB437815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1D6C-F0F5-4C5D-BFB4-38B924E5977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86DC-7CEA-4133-8E2E-98ABFB437815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1D6C-F0F5-4C5D-BFB4-38B924E5977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86DC-7CEA-4133-8E2E-98ABFB437815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1D6C-F0F5-4C5D-BFB4-38B924E5977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86DC-7CEA-4133-8E2E-98ABFB437815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1D6C-F0F5-4C5D-BFB4-38B924E5977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86DC-7CEA-4133-8E2E-98ABFB437815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1D6C-F0F5-4C5D-BFB4-38B924E5977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86DC-7CEA-4133-8E2E-98ABFB437815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1D6C-F0F5-4C5D-BFB4-38B924E5977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86DC-7CEA-4133-8E2E-98ABFB437815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1D6C-F0F5-4C5D-BFB4-38B924E5977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86DC-7CEA-4133-8E2E-98ABFB437815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1D6C-F0F5-4C5D-BFB4-38B924E5977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86DC-7CEA-4133-8E2E-98ABFB437815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1D6C-F0F5-4C5D-BFB4-38B924E5977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86DC-7CEA-4133-8E2E-98ABFB437815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1D6C-F0F5-4C5D-BFB4-38B924E5977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86DC-7CEA-4133-8E2E-98ABFB437815}" type="datetimeFigureOut">
              <a:rPr lang="es-CL" smtClean="0"/>
              <a:t>03-09-2018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A1D6C-F0F5-4C5D-BFB4-38B924E59771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angle 27" descr="Fondos (27)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rgbClr val="E01087"/>
            </a:solidFill>
          </a:ln>
        </p:spPr>
        <p:txBody>
          <a:bodyPr/>
          <a:lstStyle/>
          <a:p>
            <a:endParaRPr lang="es-CL"/>
          </a:p>
        </p:txBody>
      </p:sp>
      <p:pic>
        <p:nvPicPr>
          <p:cNvPr id="1026" name="Picture 2" descr="C:\Users\Kathy\Desktop\Imagenes para colorear\Show_Logo_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2708920"/>
            <a:ext cx="3672408" cy="2548972"/>
          </a:xfrm>
          <a:prstGeom prst="rect">
            <a:avLst/>
          </a:prstGeom>
          <a:noFill/>
        </p:spPr>
      </p:pic>
      <p:pic>
        <p:nvPicPr>
          <p:cNvPr id="1027" name="Picture 3" descr="C:\Users\Kathy\Desktop\Imagenes para colorear\Mojo_jojo_aparincia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4221088"/>
            <a:ext cx="2952354" cy="2361883"/>
          </a:xfrm>
          <a:prstGeom prst="rect">
            <a:avLst/>
          </a:prstGeom>
          <a:noFill/>
        </p:spPr>
      </p:pic>
      <p:pic>
        <p:nvPicPr>
          <p:cNvPr id="1028" name="Picture 4" descr="C:\Users\Kathy\Desktop\Imagenes para colorear\451cf601873209410ddcb0fdf1c7cd88620c568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8024" y="620688"/>
            <a:ext cx="4059174" cy="12961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athy\Desktop\Imagenes para colorear\chicsuper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2656"/>
            <a:ext cx="4398869" cy="6264696"/>
          </a:xfrm>
          <a:prstGeom prst="rect">
            <a:avLst/>
          </a:prstGeom>
          <a:noFill/>
        </p:spPr>
      </p:pic>
      <p:pic>
        <p:nvPicPr>
          <p:cNvPr id="2051" name="Picture 3" descr="C:\Users\Kathy\Desktop\Imagenes para colorear\1b828336ccd0557ce327989055752ed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0"/>
            <a:ext cx="428396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athy\Desktop\Imagenes para colorear\f03cc5d2462d9ad60b924e567c2781f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0"/>
            <a:ext cx="4499992" cy="6858000"/>
          </a:xfrm>
          <a:prstGeom prst="rect">
            <a:avLst/>
          </a:prstGeom>
          <a:noFill/>
        </p:spPr>
      </p:pic>
      <p:pic>
        <p:nvPicPr>
          <p:cNvPr id="3075" name="Picture 3" descr="C:\Users\Kathy\Desktop\Imagenes para colorear\5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4644007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athy\Desktop\Imagenes para colorear\5af3095a7bb96e90aef54ace5c1f3a5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  <p:pic>
        <p:nvPicPr>
          <p:cNvPr id="4099" name="Picture 3" descr="C:\Users\Kathy\Desktop\Imagenes para colorear\3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4499991" cy="6669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Kathy\Desktop\Imagenes para colorear\dibujos-de-las-superpoderosas-para-colore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  <p:pic>
        <p:nvPicPr>
          <p:cNvPr id="5126" name="Picture 6" descr="C:\Users\Kathy\Desktop\Imagenes para colorear\bb5c8ceb7376fd3c9cb5efed77adc0b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427984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3</cp:revision>
  <dcterms:created xsi:type="dcterms:W3CDTF">2018-09-03T15:07:01Z</dcterms:created>
  <dcterms:modified xsi:type="dcterms:W3CDTF">2018-09-03T15:32:58Z</dcterms:modified>
</cp:coreProperties>
</file>