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20DC-202C-4F3A-BB78-F4DAD4343F0F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11C2-30EE-4235-86C8-4FBBEE95D48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314" name="Picture 2" descr="C:\Users\Kathy\Desktop\Kits mis links\Imágenes Coco\logo-coco-disney-pelicul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661248"/>
            <a:ext cx="2432050" cy="1039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5000" t="7000" r="8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2018-09-21T03:12:51Z</dcterms:created>
  <dcterms:modified xsi:type="dcterms:W3CDTF">2018-09-21T03:17:00Z</dcterms:modified>
</cp:coreProperties>
</file>