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59D0-0CDD-41EC-A29B-9C8613E92EFE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955A-28E3-4C4C-AC2D-36E441041C78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FF66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339" name="Picture 3" descr="C:\Users\Kathy\Desktop\KiT PRODUCTOS Fiestas\Kits 1 (Mail 1)\1. Kit imagenes transparentes PNG\personajes_comerciales3\personajes_comerciales3\el chavo animado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8720" y="188641"/>
            <a:ext cx="3331712" cy="2304255"/>
          </a:xfrm>
          <a:prstGeom prst="rect">
            <a:avLst/>
          </a:prstGeom>
          <a:noFill/>
        </p:spPr>
      </p:pic>
      <p:pic>
        <p:nvPicPr>
          <p:cNvPr id="14340" name="Picture 4" descr="C:\Users\Kathy\Desktop\KiT PRODUCTOS Fiestas\Kits 1 (Mail 1)\1. Kit imagenes transparentes PNG\personajes_comerciales3\personajes_comerciales3\el chavo animado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65712"/>
            <a:ext cx="4320480" cy="2592288"/>
          </a:xfrm>
          <a:prstGeom prst="rect">
            <a:avLst/>
          </a:prstGeom>
          <a:noFill/>
        </p:spPr>
      </p:pic>
      <p:pic>
        <p:nvPicPr>
          <p:cNvPr id="14341" name="Picture 5" descr="C:\Users\Kathy\Desktop\KiT PRODUCTOS Fiestas\Kits 1 (Mail 1)\1. Kit imagenes transparentes PNG\personajes_comerciales3\personajes_comerciales3\el chavo animado\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493840"/>
            <a:ext cx="2364160" cy="2364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7000" t="-3000" r="1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t="4000" r="3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1000" t="6000" r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9000" r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9000" t="-22000" r="3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0" t="24000" r="6000" b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3000" t="26000" r="-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8000" t="26000" r="11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2018-09-20T20:08:11Z</dcterms:created>
  <dcterms:modified xsi:type="dcterms:W3CDTF">2018-09-20T20:22:31Z</dcterms:modified>
</cp:coreProperties>
</file>