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6692-2B15-48E8-AA3E-84D11389B6F2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F2CC-FFE5-4EF1-A36E-252CF6F12153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7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angle 27" descr="Fondos (27)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E01087"/>
            </a:solidFill>
          </a:ln>
        </p:spPr>
        <p:txBody>
          <a:bodyPr/>
          <a:lstStyle/>
          <a:p>
            <a:endParaRPr lang="es-CL"/>
          </a:p>
        </p:txBody>
      </p:sp>
      <p:pic>
        <p:nvPicPr>
          <p:cNvPr id="6" name="5 Imagen" descr="Imagenes (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3" y="1"/>
            <a:ext cx="1249658" cy="1052736"/>
          </a:xfrm>
          <a:prstGeom prst="rect">
            <a:avLst/>
          </a:prstGeom>
        </p:spPr>
      </p:pic>
      <p:pic>
        <p:nvPicPr>
          <p:cNvPr id="7" name="6 Imagen" descr="Imagenes (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3381" y="3596055"/>
            <a:ext cx="912905" cy="769049"/>
          </a:xfrm>
          <a:prstGeom prst="rect">
            <a:avLst/>
          </a:prstGeom>
        </p:spPr>
      </p:pic>
      <p:pic>
        <p:nvPicPr>
          <p:cNvPr id="8" name="7 Imagen" descr="Imagenes (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379058"/>
            <a:ext cx="1440159" cy="1213219"/>
          </a:xfrm>
          <a:prstGeom prst="rect">
            <a:avLst/>
          </a:prstGeom>
        </p:spPr>
      </p:pic>
      <p:pic>
        <p:nvPicPr>
          <p:cNvPr id="9" name="8 Imagen" descr="Imagenes (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060848"/>
            <a:ext cx="1324286" cy="1115605"/>
          </a:xfrm>
          <a:prstGeom prst="rect">
            <a:avLst/>
          </a:prstGeom>
        </p:spPr>
      </p:pic>
      <p:pic>
        <p:nvPicPr>
          <p:cNvPr id="1027" name="Picture 3" descr="C:\Users\Kathy\Desktop\Kit imprimible Empresarial Diamante\Mega Kit empresarial\Mega Kit parte 2\Personajes Disney\Frozen\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364" y="3212976"/>
            <a:ext cx="3463636" cy="3645024"/>
          </a:xfrm>
          <a:prstGeom prst="rect">
            <a:avLst/>
          </a:prstGeom>
          <a:noFill/>
        </p:spPr>
      </p:pic>
      <p:pic>
        <p:nvPicPr>
          <p:cNvPr id="13" name="5 Imagen" descr="Imagenes (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32791" y="548680"/>
            <a:ext cx="1111209" cy="936104"/>
          </a:xfrm>
          <a:prstGeom prst="rect">
            <a:avLst/>
          </a:prstGeom>
        </p:spPr>
      </p:pic>
      <p:pic>
        <p:nvPicPr>
          <p:cNvPr id="1028" name="Picture 4" descr="C:\Users\Kathy\Desktop\Kit imprimible Empresarial Diamante\Mega Kit empresarial\Mega Kit parte 2\Personajes Disney\Frozen\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412776"/>
            <a:ext cx="2160240" cy="1067532"/>
          </a:xfrm>
          <a:prstGeom prst="rect">
            <a:avLst/>
          </a:prstGeom>
          <a:noFill/>
        </p:spPr>
      </p:pic>
      <p:pic>
        <p:nvPicPr>
          <p:cNvPr id="1029" name="Picture 5" descr="C:\Users\Kathy\Desktop\Kit imprimible Empresarial Diamante\Mega Kit empresarial\Mega Kit parte 2\Personajes Disney\Frozen\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3645024"/>
            <a:ext cx="1504268" cy="2061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0" name="Picture 2" descr="C:\Users\Kathy\Desktop\Imagenes para colorear\1f4f032ccc55d584b7e762398c5c71b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</p:spPr>
      </p:pic>
      <p:pic>
        <p:nvPicPr>
          <p:cNvPr id="2051" name="Picture 3" descr="C:\Users\Kathy\Desktop\Imagenes para colorear\834776d4b5e44a0aaa514bb133537c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0"/>
            <a:ext cx="449999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5iq7d9ai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44a36283c62900280b0050e1d7e9d2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0"/>
            <a:ext cx="421196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422540cfa33f49697579e9154ca070a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4102" name="Picture 6" descr="C:\Users\Kathy\Desktop\Imagenes para colorear\13456823a3581e6f3851926c5512f50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4653533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14</cp:revision>
  <dcterms:created xsi:type="dcterms:W3CDTF">2018-08-31T20:03:15Z</dcterms:created>
  <dcterms:modified xsi:type="dcterms:W3CDTF">2018-08-31T22:24:23Z</dcterms:modified>
</cp:coreProperties>
</file>