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B2CD-642A-4845-95FC-589B27050491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C0F5A-D91F-445A-9622-A527C721C56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22624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4FD9-A628-4F8D-A796-16ECD49655C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59C2-A4BB-4CF7-8BE6-9DCC953C4EC0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8000" r="-1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42E14B3-01E4-4C80-960A-A4954D77F9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7384"/>
            <a:ext cx="457809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</p:pic>
      <p:pic>
        <p:nvPicPr>
          <p:cNvPr id="1028" name="Picture 4" descr="C:\Users\Kathy\Desktop\Imagenes para colorear\efbb738a1fdf00a2a6f5ae2cdf0a4d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2852936"/>
            <a:ext cx="2654791" cy="3537859"/>
          </a:xfrm>
          <a:prstGeom prst="rect">
            <a:avLst/>
          </a:prstGeom>
          <a:noFill/>
        </p:spPr>
      </p:pic>
      <p:pic>
        <p:nvPicPr>
          <p:cNvPr id="1029" name="Picture 5" descr="C:\Users\Kathy\Desktop\Imagenes para colorear\Logo Peppa pig sin tex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132856"/>
            <a:ext cx="3276872" cy="166710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71600" y="234888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George</a:t>
            </a:r>
            <a:endParaRPr lang="es-CL" sz="6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5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BA5B10E-22AE-4940-A8F6-4630F0210C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6" y="0"/>
            <a:ext cx="4578096" cy="6858000"/>
          </a:xfrm>
          <a:prstGeom prst="rect">
            <a:avLst/>
          </a:prstGeom>
        </p:spPr>
      </p:pic>
      <p:pic>
        <p:nvPicPr>
          <p:cNvPr id="2050" name="Picture 2" descr="C:\Users\Kathy\Desktop\Imagenes para colorear\de57b7f7a6a895fdfe38e814b3e2ee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Imagenes para colorear\Peppa-Pig-y-George-Halloween-770x4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692696"/>
            <a:ext cx="4499992" cy="5616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15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george-plays-with-xmas-train-coloring-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1143000" y="1143000"/>
            <a:ext cx="6858000" cy="4572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george-pig-coloring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4351" y="548680"/>
            <a:ext cx="4039649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D4AE52F-2206-428E-A41C-CD79F2DE9C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-6856"/>
            <a:ext cx="4578096" cy="6858000"/>
          </a:xfrm>
          <a:prstGeom prst="rect">
            <a:avLst/>
          </a:prstGeom>
        </p:spPr>
      </p:pic>
      <p:pic>
        <p:nvPicPr>
          <p:cNvPr id="4099" name="Picture 3" descr="C:\Users\Kathy\Desktop\Imagenes para colorear\pig-para-colorear-pig-para-peppa-pig-pdf-para-colore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"/>
            <a:ext cx="4499992" cy="6858000"/>
          </a:xfrm>
          <a:prstGeom prst="rect">
            <a:avLst/>
          </a:prstGeom>
          <a:noFill/>
        </p:spPr>
      </p:pic>
      <p:pic>
        <p:nvPicPr>
          <p:cNvPr id="4100" name="Picture 4" descr="C:\Users\Kathy\Desktop\Kit imprimible Empresarial Diamante\Mega Kit empresarial\Mega Kit parte 2\Personajes Disney\PeppaPig\Dibujos para colorear\dibujos-de-peppa-pig-de-princesa-para-color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4571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46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912B77A6-873C-466B-92BB-6CD362B19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8096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2F4DE4B-D4B2-4EF1-8AF6-FF695F7C88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42" y="897564"/>
            <a:ext cx="3736403" cy="5062872"/>
          </a:xfrm>
          <a:prstGeom prst="rect">
            <a:avLst/>
          </a:prstGeom>
        </p:spPr>
      </p:pic>
      <p:pic>
        <p:nvPicPr>
          <p:cNvPr id="5122" name="Picture 2" descr="C:\Users\Kathy\Desktop\Kit imprimible Empresarial Diamante\Mega Kit empresarial\Mega Kit parte 2\Personajes Disney\PeppaPig\Dibujos para colorear\dibujitos-de-peppa-pig -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"/>
            <a:ext cx="4499992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20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</Words>
  <Application>Microsoft Office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8</cp:revision>
  <dcterms:created xsi:type="dcterms:W3CDTF">2018-09-06T00:05:07Z</dcterms:created>
  <dcterms:modified xsi:type="dcterms:W3CDTF">2018-09-06T01:16:38Z</dcterms:modified>
</cp:coreProperties>
</file>