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59" r:id="rId6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02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E326-BC16-4A27-A90F-750CF5801FFD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5547-C0AE-45E7-BC66-BA8AFBBEDD99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E326-BC16-4A27-A90F-750CF5801FFD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5547-C0AE-45E7-BC66-BA8AFBBEDD99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E326-BC16-4A27-A90F-750CF5801FFD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5547-C0AE-45E7-BC66-BA8AFBBEDD99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E326-BC16-4A27-A90F-750CF5801FFD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5547-C0AE-45E7-BC66-BA8AFBBEDD99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E326-BC16-4A27-A90F-750CF5801FFD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5547-C0AE-45E7-BC66-BA8AFBBEDD99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E326-BC16-4A27-A90F-750CF5801FFD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5547-C0AE-45E7-BC66-BA8AFBBEDD99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E326-BC16-4A27-A90F-750CF5801FFD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5547-C0AE-45E7-BC66-BA8AFBBEDD99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E326-BC16-4A27-A90F-750CF5801FFD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5547-C0AE-45E7-BC66-BA8AFBBEDD99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E326-BC16-4A27-A90F-750CF5801FFD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5547-C0AE-45E7-BC66-BA8AFBBEDD99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E326-BC16-4A27-A90F-750CF5801FFD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5547-C0AE-45E7-BC66-BA8AFBBEDD99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E326-BC16-4A27-A90F-750CF5801FFD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5547-C0AE-45E7-BC66-BA8AFBBEDD99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7E326-BC16-4A27-A90F-750CF5801FFD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E5547-C0AE-45E7-BC66-BA8AFBBEDD99}" type="slidenum">
              <a:rPr lang="es-CL" smtClean="0"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gradFill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16200000" scaled="0"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l="-16000" t="-3000" r="-5000" b="-3000"/>
            </a:stretch>
          </a:blip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5366" name="Picture 6" descr="C:\Users\Kathy\Desktop\KiT PRODUCTOS Fiestas\Kits 1 (Mail 1)\1. Kit imagenes transparentes PNG\personajes_comerciales4\personajes_comerciales4\la princesa y el sapo\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4077072"/>
            <a:ext cx="2664296" cy="3001497"/>
          </a:xfrm>
          <a:prstGeom prst="rect">
            <a:avLst/>
          </a:prstGeom>
          <a:noFill/>
        </p:spPr>
      </p:pic>
      <p:pic>
        <p:nvPicPr>
          <p:cNvPr id="7170" name="Picture 2" descr="C:\Users\Kathy\Desktop\KiT PRODUCTOS Fiestas\Kits 1 (Mail 1)\1. Kit imagenes transparentes PNG\personajes_comerciales4\personajes_comerciales4\la princesa y el sapo\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4088" y="3284984"/>
            <a:ext cx="3433445" cy="3573016"/>
          </a:xfrm>
          <a:prstGeom prst="rect">
            <a:avLst/>
          </a:prstGeom>
          <a:noFill/>
        </p:spPr>
      </p:pic>
      <p:pic>
        <p:nvPicPr>
          <p:cNvPr id="7171" name="Picture 3" descr="C:\Users\Kathy\Desktop\KiT PRODUCTOS Fiestas\Kits 1 (Mail 1)\1. Kit imagenes transparentes PNG\personajes_comerciales4\personajes_comerciales4\la princesa y el sapo\La P. y el S.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03648" y="1628800"/>
            <a:ext cx="2069177" cy="13518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t="-1000" r="-1000" b="-3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>
            <a:blip r:embed="rId3" cstate="print"/>
            <a:stretch>
              <a:fillRect t="-1000" r="-1000" b="-3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>
            <a:blip r:embed="rId2" cstate="print"/>
            <a:stretch>
              <a:fillRect t="-1000" r="-1000" b="-3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 t="-1000" r="-1000" b="-3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t="-1000" b="-3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 t="-1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r="-1000" b="-3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 r="-1000" b="-3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Kathy</dc:creator>
  <cp:lastModifiedBy>Kathy</cp:lastModifiedBy>
  <cp:revision>3</cp:revision>
  <dcterms:created xsi:type="dcterms:W3CDTF">2018-09-20T19:39:00Z</dcterms:created>
  <dcterms:modified xsi:type="dcterms:W3CDTF">2018-09-20T20:07:24Z</dcterms:modified>
</cp:coreProperties>
</file>