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02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105E-D0A6-44CB-BBFD-B8FB59356418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A9A4-7F61-4E03-A0F5-18053DAF5294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105E-D0A6-44CB-BBFD-B8FB59356418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A9A4-7F61-4E03-A0F5-18053DAF5294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105E-D0A6-44CB-BBFD-B8FB59356418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A9A4-7F61-4E03-A0F5-18053DAF5294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105E-D0A6-44CB-BBFD-B8FB59356418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A9A4-7F61-4E03-A0F5-18053DAF5294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105E-D0A6-44CB-BBFD-B8FB59356418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A9A4-7F61-4E03-A0F5-18053DAF5294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105E-D0A6-44CB-BBFD-B8FB59356418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A9A4-7F61-4E03-A0F5-18053DAF5294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105E-D0A6-44CB-BBFD-B8FB59356418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A9A4-7F61-4E03-A0F5-18053DAF5294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105E-D0A6-44CB-BBFD-B8FB59356418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A9A4-7F61-4E03-A0F5-18053DAF5294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105E-D0A6-44CB-BBFD-B8FB59356418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A9A4-7F61-4E03-A0F5-18053DAF5294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105E-D0A6-44CB-BBFD-B8FB59356418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A9A4-7F61-4E03-A0F5-18053DAF5294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105E-D0A6-44CB-BBFD-B8FB59356418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A9A4-7F61-4E03-A0F5-18053DAF5294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E105E-D0A6-44CB-BBFD-B8FB59356418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CA9A4-7F61-4E03-A0F5-18053DAF5294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2290" name="Picture 2" descr="C:\Users\Kathy\Desktop\Imagenes\Ladybug_Render_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2950293"/>
            <a:ext cx="2682390" cy="3907707"/>
          </a:xfrm>
          <a:prstGeom prst="rect">
            <a:avLst/>
          </a:prstGeom>
          <a:noFill/>
        </p:spPr>
      </p:pic>
      <p:pic>
        <p:nvPicPr>
          <p:cNvPr id="12291" name="Picture 3" descr="C:\Users\Kathy\Desktop\Imagenes\logo_ladybu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188640"/>
            <a:ext cx="3428950" cy="1723657"/>
          </a:xfrm>
          <a:prstGeom prst="rect">
            <a:avLst/>
          </a:prstGeom>
          <a:noFill/>
        </p:spPr>
      </p:pic>
      <p:pic>
        <p:nvPicPr>
          <p:cNvPr id="12292" name="Picture 4" descr="C:\Users\Kathy\Desktop\Imagenes\Ladybug_Render_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4289425"/>
            <a:ext cx="2663825" cy="2568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4000" t="-3000" r="3000" b="-7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t="-2000" b="-3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t="-2000" b="-3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t="-4000" b="-3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 t="-4000" b="-3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t="-5000" b="-3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t="-5000" b="-3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l="-1000" b="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2</cp:revision>
  <dcterms:created xsi:type="dcterms:W3CDTF">2018-09-20T04:46:07Z</dcterms:created>
  <dcterms:modified xsi:type="dcterms:W3CDTF">2018-09-20T05:02:46Z</dcterms:modified>
</cp:coreProperties>
</file>