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8A8C-4A92-4C2E-B094-999F65528E5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C4E-0685-47C7-8570-D415E8AFD1D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8A8C-4A92-4C2E-B094-999F65528E5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C4E-0685-47C7-8570-D415E8AFD1D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8A8C-4A92-4C2E-B094-999F65528E5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C4E-0685-47C7-8570-D415E8AFD1D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8A8C-4A92-4C2E-B094-999F65528E5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C4E-0685-47C7-8570-D415E8AFD1D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8A8C-4A92-4C2E-B094-999F65528E5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C4E-0685-47C7-8570-D415E8AFD1D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8A8C-4A92-4C2E-B094-999F65528E5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C4E-0685-47C7-8570-D415E8AFD1D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8A8C-4A92-4C2E-B094-999F65528E5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C4E-0685-47C7-8570-D415E8AFD1D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8A8C-4A92-4C2E-B094-999F65528E5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C4E-0685-47C7-8570-D415E8AFD1D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8A8C-4A92-4C2E-B094-999F65528E5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C4E-0685-47C7-8570-D415E8AFD1D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8A8C-4A92-4C2E-B094-999F65528E5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C4E-0685-47C7-8570-D415E8AFD1D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8A8C-4A92-4C2E-B094-999F65528E5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3C4E-0685-47C7-8570-D415E8AFD1D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8A8C-4A92-4C2E-B094-999F65528E5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43C4E-0685-47C7-8570-D415E8AFD1D4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>
            <a:gsLst>
              <a:gs pos="0">
                <a:srgbClr val="FFA7E2"/>
              </a:gs>
              <a:gs pos="17999">
                <a:srgbClr val="FF93C9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FF99CC"/>
              </a:gs>
              <a:gs pos="100000">
                <a:srgbClr val="FFE1F0"/>
              </a:gs>
            </a:gsLst>
            <a:lin ang="16200000"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7000" r="-7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194" name="Picture 2" descr="C:\Users\Kathy\Desktop\KiT PRODUCTOS Fiestas\Kits 1 (Mail 1)\1. Kit imagenes transparentes PNG\Imagenes personajes de tv\Muñecas lalaloopsy\logo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04664"/>
            <a:ext cx="3956530" cy="1794569"/>
          </a:xfrm>
          <a:prstGeom prst="rect">
            <a:avLst/>
          </a:prstGeom>
          <a:noFill/>
        </p:spPr>
      </p:pic>
      <p:pic>
        <p:nvPicPr>
          <p:cNvPr id="8195" name="Picture 3" descr="C:\Users\Kathy\Desktop\KiT PRODUCTOS Fiestas\Kits 1 (Mail 1)\1. Kit imagenes transparentes PNG\Imagenes personajes de tv\Muñecas lalaloopsy\lalaloopsy (8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4077072"/>
            <a:ext cx="1333668" cy="2780928"/>
          </a:xfrm>
          <a:prstGeom prst="rect">
            <a:avLst/>
          </a:prstGeom>
          <a:noFill/>
        </p:spPr>
      </p:pic>
      <p:pic>
        <p:nvPicPr>
          <p:cNvPr id="8196" name="Picture 4" descr="C:\Users\Kathy\Desktop\KiT PRODUCTOS Fiestas\Kits 1 (Mail 1)\1. Kit imagenes transparentes PNG\Imagenes personajes de tv\Muñecas lalaloopsy\lalaloopsy (5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05145" y="4077072"/>
            <a:ext cx="1438855" cy="2780928"/>
          </a:xfrm>
          <a:prstGeom prst="rect">
            <a:avLst/>
          </a:prstGeom>
          <a:noFill/>
        </p:spPr>
      </p:pic>
      <p:pic>
        <p:nvPicPr>
          <p:cNvPr id="8197" name="Picture 5" descr="C:\Users\Kathy\Desktop\KiT PRODUCTOS Fiestas\Kits 1 (Mail 1)\1. Kit imagenes transparentes PNG\Imagenes personajes de tv\Muñecas lalaloopsy\lalaloopsy (9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4005064"/>
            <a:ext cx="1500977" cy="2852936"/>
          </a:xfrm>
          <a:prstGeom prst="rect">
            <a:avLst/>
          </a:prstGeom>
          <a:noFill/>
        </p:spPr>
      </p:pic>
      <p:pic>
        <p:nvPicPr>
          <p:cNvPr id="8198" name="Picture 6" descr="C:\Users\Kathy\Desktop\KiT PRODUCTOS Fiestas\Kits 1 (Mail 1)\1. Kit imagenes transparentes PNG\Imagenes personajes de tv\Muñecas lalaloopsy\lalaloopsy (4)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2204864"/>
            <a:ext cx="2664296" cy="2402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3000" t="1000" r="2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l="3000" t="1000" r="2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l="3000" t="1000" r="2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l="3000" t="1000" r="2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4000" t="1000" r="3000" b="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4000" t="1000" r="2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l="4000" t="1000" r="3000" b="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l="4000" t="1000" r="3000" b="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1</cp:revision>
  <dcterms:created xsi:type="dcterms:W3CDTF">2018-09-20T16:18:39Z</dcterms:created>
  <dcterms:modified xsi:type="dcterms:W3CDTF">2018-09-20T16:27:15Z</dcterms:modified>
</cp:coreProperties>
</file>