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02" y="-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C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C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97B72-63FE-48F8-8B95-FEFCFFAF3BF7}" type="datetimeFigureOut">
              <a:rPr lang="es-CL" smtClean="0"/>
              <a:t>20-09-2018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8BDD7-0CFE-439D-ADD4-F1CBE1CE9295}" type="slidenum">
              <a:rPr lang="es-CL" smtClean="0"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30" name="Picture 6" descr="C:\Users\Kathy\Desktop\KiT PRODUCTOS Fiestas\Kits 1 (Mail 1)\1. Kit imagenes transparentes PNG\personajes_comerciales4\personajes_comerciales4\Littlest Pet\Littlest_Pet_Shop_(1995)_-_logo_(English)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348880"/>
            <a:ext cx="2354231" cy="1872207"/>
          </a:xfrm>
          <a:prstGeom prst="rect">
            <a:avLst/>
          </a:prstGeom>
          <a:noFill/>
        </p:spPr>
      </p:pic>
      <p:pic>
        <p:nvPicPr>
          <p:cNvPr id="1034" name="Picture 10" descr="C:\Users\Kathy\Desktop\KiT PRODUCTOS Fiestas\Kits 1 (Mail 1)\1. Kit imagenes transparentes PNG\personajes_comerciales4\personajes_comerciales4\Littlest Pet\Littlest_pet_shop_logo_2_vector_by_varg45-d8y5up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19872" y="1844824"/>
            <a:ext cx="6870823" cy="4294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5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>
            <a:blip r:embed="rId3" cstate="print"/>
            <a:stretch>
              <a:fillRect l="5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1000" t="-2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t="-2000" r="-1000" b="-2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3000" r="2000" b="-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3000" t="-26000" r="2000" b="-1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 l="3000" t="-2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angle 6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 l="3000" t="-1000" r="2000" b="1000"/>
            </a:stretch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="" xmlns:p14="http://schemas.microsoft.com/office/powerpoint/2010/main" val="239580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Kathy</dc:creator>
  <cp:lastModifiedBy>Kathy</cp:lastModifiedBy>
  <cp:revision>2</cp:revision>
  <dcterms:created xsi:type="dcterms:W3CDTF">2018-09-20T16:54:14Z</dcterms:created>
  <dcterms:modified xsi:type="dcterms:W3CDTF">2018-09-20T17:12:23Z</dcterms:modified>
</cp:coreProperties>
</file>