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89EE-A52D-4CA3-AFA1-C76CA07F94EC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6138-A5C4-49A9-B5CB-5D7461B99931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4000" t="-7000" r="-19000"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075" name="Picture 3" descr="C:\Users\Kathy\Desktop\KiT PRODUCTOS Fiestas\Kits 1 (Mail 1)\1. Kit imagenes transparentes PNG\personajes_comerciales5\personajes_comerciales5\pitufos\los-pitufos-papa-pituf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4941168"/>
            <a:ext cx="1916832" cy="1916832"/>
          </a:xfrm>
          <a:prstGeom prst="rect">
            <a:avLst/>
          </a:prstGeom>
          <a:noFill/>
        </p:spPr>
      </p:pic>
      <p:pic>
        <p:nvPicPr>
          <p:cNvPr id="3076" name="Picture 4" descr="C:\Users\Kathy\Desktop\KiT PRODUCTOS Fiestas\Kits 1 (Mail 1)\1. Kit imagenes transparentes PNG\personajes_comerciales5\personajes_comerciales5\pitufos\Clumsy2017thesmurfsthelostvill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5085184"/>
            <a:ext cx="1375804" cy="1772816"/>
          </a:xfrm>
          <a:prstGeom prst="rect">
            <a:avLst/>
          </a:prstGeom>
          <a:noFill/>
        </p:spPr>
      </p:pic>
      <p:pic>
        <p:nvPicPr>
          <p:cNvPr id="3077" name="Picture 5" descr="C:\Users\Kathy\Desktop\KiT PRODUCTOS Fiestas\Kits 1 (Mail 1)\1. Kit imagenes transparentes PNG\personajes_comerciales5\personajes_comerciales5\pitufos\5a7b6cffabc3d121aba7108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917" y="5013176"/>
            <a:ext cx="1378084" cy="1844824"/>
          </a:xfrm>
          <a:prstGeom prst="rect">
            <a:avLst/>
          </a:prstGeom>
          <a:noFill/>
        </p:spPr>
      </p:pic>
      <p:pic>
        <p:nvPicPr>
          <p:cNvPr id="3079" name="Picture 7" descr="C:\Users\Kathy\Desktop\KiT PRODUCTOS Fiestas\Kits 1 (Mail 1)\1. Kit imagenes transparentes PNG\personajes_comerciales5\personajes_comerciales5\pitufos\58b83c9e15d8273a5cab2f9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5085184"/>
            <a:ext cx="1800200" cy="1800200"/>
          </a:xfrm>
          <a:prstGeom prst="rect">
            <a:avLst/>
          </a:prstGeom>
          <a:noFill/>
        </p:spPr>
      </p:pic>
      <p:pic>
        <p:nvPicPr>
          <p:cNvPr id="3081" name="Picture 9" descr="C:\Users\Kathy\Desktop\KiT PRODUCTOS Fiestas\Kits 1 (Mail 1)\1. Kit imagenes transparentes PNG\personajes_comerciales5\personajes_comerciales5\pitufos\pitufos-beautyblog-e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5824291"/>
            <a:ext cx="3822775" cy="1033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1000" r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4000" r="2000"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t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2018-09-20T16:27:47Z</dcterms:created>
  <dcterms:modified xsi:type="dcterms:W3CDTF">2018-09-20T16:38:55Z</dcterms:modified>
</cp:coreProperties>
</file>