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75978-6D0F-426E-9E77-5746EEB722B5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7C78-538B-44E5-B2AA-61A6B6426D07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7761-8891-476B-AB62-761DE3876931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B2AB-5FC6-46EA-A540-77A940C81455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46" name="Picture 6" descr="C:\Users\Kathy\Desktop\Kit imprimible Empresarial Diamante\Mega Kit empresarial\parte 5\Imagenes\mickey\CAT_MMouse Clipart\CAT_MMouse Clipart 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581128"/>
            <a:ext cx="2160240" cy="1761390"/>
          </a:xfrm>
          <a:prstGeom prst="rect">
            <a:avLst/>
          </a:prstGeom>
          <a:noFill/>
        </p:spPr>
      </p:pic>
      <p:pic>
        <p:nvPicPr>
          <p:cNvPr id="10248" name="Picture 8" descr="C:\Users\Kathy\Desktop\Kit imprimible Empresarial Diamante\Mega Kit empresarial\parte 5\Imagenes\mickey\mickey e minnie\1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4057" y="3861048"/>
            <a:ext cx="2061827" cy="299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9154" name="Picture 2" descr="http://3.bp.blogspot.com/-ZLuCqVGsL8o/Twn-RQv0F7I/AAAAAAAADMQ/58ocoHb1aLk/s1600/Mickey-Mouse-para+colorear-dibujo-pint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0"/>
            <a:ext cx="435597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290" name="Picture 2" descr="C:\Users\Kathy\Desktop\Kit imprimible Empresarial Diamante\Mega Kit empresarial\Mega Kit parte 2\Personajes Disney\Mickey y sus amigos\Dibujos para colorear\1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7865" y="692696"/>
            <a:ext cx="4466135" cy="5769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Kathy\Desktop\Kit imprimible Empresarial Diamante\Mega Kit empresarial\Mega Kit parte 2\Personajes Disney\Mickey y sus amigos\Dibujos para colorear\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4499992" cy="6210697"/>
          </a:xfrm>
          <a:prstGeom prst="rect">
            <a:avLst/>
          </a:prstGeom>
          <a:noFill/>
        </p:spPr>
      </p:pic>
      <p:pic>
        <p:nvPicPr>
          <p:cNvPr id="13316" name="Picture 4" descr="C:\Users\Kathy\Desktop\Kit imprimible Empresarial Diamante\Mega Kit empresarial\Mega Kit parte 2\Personajes Disney\Mickey y sus amigos\Dibujos para colorear\1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2018-08-31T16:34:11Z</dcterms:created>
  <dcterms:modified xsi:type="dcterms:W3CDTF">2018-08-31T16:53:45Z</dcterms:modified>
</cp:coreProperties>
</file>