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0066"/>
    <a:srgbClr val="FF3399"/>
    <a:srgbClr val="FFCCCC"/>
    <a:srgbClr val="FF99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4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2B582-BFF9-4B12-9735-1F8AB829DE43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B77A4-25B6-4121-93E9-C832FC150838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231E-7C61-496E-9FA8-080BA88B8ABF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95CC-D1CB-4F48-A515-CE7CA79D46C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231E-7C61-496E-9FA8-080BA88B8ABF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95CC-D1CB-4F48-A515-CE7CA79D46C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231E-7C61-496E-9FA8-080BA88B8ABF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95CC-D1CB-4F48-A515-CE7CA79D46C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231E-7C61-496E-9FA8-080BA88B8ABF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95CC-D1CB-4F48-A515-CE7CA79D46C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231E-7C61-496E-9FA8-080BA88B8ABF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95CC-D1CB-4F48-A515-CE7CA79D46C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231E-7C61-496E-9FA8-080BA88B8ABF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95CC-D1CB-4F48-A515-CE7CA79D46C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231E-7C61-496E-9FA8-080BA88B8ABF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95CC-D1CB-4F48-A515-CE7CA79D46C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231E-7C61-496E-9FA8-080BA88B8ABF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95CC-D1CB-4F48-A515-CE7CA79D46C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231E-7C61-496E-9FA8-080BA88B8ABF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95CC-D1CB-4F48-A515-CE7CA79D46C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231E-7C61-496E-9FA8-080BA88B8ABF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95CC-D1CB-4F48-A515-CE7CA79D46C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231E-7C61-496E-9FA8-080BA88B8ABF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95CC-D1CB-4F48-A515-CE7CA79D46CA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231E-7C61-496E-9FA8-080BA88B8ABF}" type="datetimeFigureOut">
              <a:rPr lang="es-CL" smtClean="0"/>
              <a:pPr/>
              <a:t>31-08-2018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95CC-D1CB-4F48-A515-CE7CA79D46CA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31" name="Picture 7" descr="C:\Users\Kathy\Desktop\Kit imprimible Empresarial Diamante\Mega Kit empresarial\parte 5\Imagenes\minnie rosa\Magic World\PNG\1MINNI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060848"/>
            <a:ext cx="2892425" cy="2879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172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4572000" y="-6477"/>
            <a:ext cx="4572000" cy="6858000"/>
            <a:chOff x="4572000" y="0"/>
            <a:chExt cx="4572000" cy="6858000"/>
          </a:xfrm>
        </p:grpSpPr>
        <p:sp>
          <p:nvSpPr>
            <p:cNvPr id="3" name="2 Rectángulo"/>
            <p:cNvSpPr/>
            <p:nvPr/>
          </p:nvSpPr>
          <p:spPr>
            <a:xfrm>
              <a:off x="4572000" y="0"/>
              <a:ext cx="4572000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2050" name="Picture 2" descr="Resultado de imagen para imagen minnie mouse para colorea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9723" y="157828"/>
              <a:ext cx="4544277" cy="6480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5 Grupo"/>
          <p:cNvGrpSpPr/>
          <p:nvPr/>
        </p:nvGrpSpPr>
        <p:grpSpPr>
          <a:xfrm>
            <a:off x="0" y="0"/>
            <a:ext cx="4572000" cy="6858000"/>
            <a:chOff x="0" y="0"/>
            <a:chExt cx="4572000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4572000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4" name="3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7504" y="877318"/>
              <a:ext cx="4464496" cy="5028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" name="5 Grupo"/>
          <p:cNvGrpSpPr/>
          <p:nvPr/>
        </p:nvGrpSpPr>
        <p:grpSpPr>
          <a:xfrm>
            <a:off x="4564287" y="0"/>
            <a:ext cx="4579713" cy="6858000"/>
            <a:chOff x="5500391" y="-243408"/>
            <a:chExt cx="4579713" cy="6858000"/>
          </a:xfrm>
        </p:grpSpPr>
        <p:sp>
          <p:nvSpPr>
            <p:cNvPr id="3" name="2 Rectángulo"/>
            <p:cNvSpPr/>
            <p:nvPr/>
          </p:nvSpPr>
          <p:spPr>
            <a:xfrm>
              <a:off x="5508104" y="-243408"/>
              <a:ext cx="4572000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00391" y="-243408"/>
              <a:ext cx="454764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7789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0" y="0"/>
            <a:ext cx="4572000" cy="6858000"/>
            <a:chOff x="0" y="0"/>
            <a:chExt cx="4572000" cy="6858000"/>
          </a:xfrm>
        </p:grpSpPr>
        <p:sp>
          <p:nvSpPr>
            <p:cNvPr id="2" name="1 Rectángulo"/>
            <p:cNvSpPr/>
            <p:nvPr/>
          </p:nvSpPr>
          <p:spPr>
            <a:xfrm>
              <a:off x="0" y="0"/>
              <a:ext cx="4572000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3074" name="Picture 2" descr="Resultado de imagen para imagen minnie mouse para colorear 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8368" t="9125" r="8077" b="6654"/>
            <a:stretch/>
          </p:blipFill>
          <p:spPr bwMode="auto">
            <a:xfrm>
              <a:off x="176981" y="412955"/>
              <a:ext cx="4232787" cy="5973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4 Grupo"/>
          <p:cNvGrpSpPr/>
          <p:nvPr/>
        </p:nvGrpSpPr>
        <p:grpSpPr>
          <a:xfrm>
            <a:off x="4593664" y="0"/>
            <a:ext cx="4572000" cy="6858000"/>
            <a:chOff x="4593664" y="0"/>
            <a:chExt cx="4572000" cy="6858000"/>
          </a:xfrm>
        </p:grpSpPr>
        <p:sp>
          <p:nvSpPr>
            <p:cNvPr id="3" name="2 Rectángulo"/>
            <p:cNvSpPr/>
            <p:nvPr/>
          </p:nvSpPr>
          <p:spPr>
            <a:xfrm>
              <a:off x="4593664" y="0"/>
              <a:ext cx="4572000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3077" name="Picture 5" descr="C:\Users\maria\Desktop\KIT EMPRESARALES\KIT PREMIUM\Personajes - Disney\Personajes - Disney\Minnie rosa\para colorear\5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389" t="2459" r="3737"/>
            <a:stretch/>
          </p:blipFill>
          <p:spPr bwMode="auto">
            <a:xfrm>
              <a:off x="4599803" y="267151"/>
              <a:ext cx="4544198" cy="632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5368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0" y="-87504"/>
            <a:ext cx="4572000" cy="6858000"/>
            <a:chOff x="0" y="0"/>
            <a:chExt cx="4572000" cy="6858000"/>
          </a:xfrm>
        </p:grpSpPr>
        <p:sp>
          <p:nvSpPr>
            <p:cNvPr id="2" name="1 Rectángulo"/>
            <p:cNvSpPr/>
            <p:nvPr/>
          </p:nvSpPr>
          <p:spPr>
            <a:xfrm>
              <a:off x="0" y="0"/>
              <a:ext cx="4572000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5122" name="Picture 2" descr="C:\Users\maria\Desktop\KIT EMPRESARALES\KIT PREMIUM\Personajes - Disney\Personajes - Disney\Minnie rosa\para colorear\3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3568"/>
            <a:stretch/>
          </p:blipFill>
          <p:spPr bwMode="auto">
            <a:xfrm>
              <a:off x="179512" y="476672"/>
              <a:ext cx="4248472" cy="6293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4 Grupo"/>
          <p:cNvGrpSpPr/>
          <p:nvPr/>
        </p:nvGrpSpPr>
        <p:grpSpPr>
          <a:xfrm>
            <a:off x="4572000" y="-1"/>
            <a:ext cx="4572000" cy="6858000"/>
            <a:chOff x="6084168" y="0"/>
            <a:chExt cx="4572000" cy="6858000"/>
          </a:xfrm>
        </p:grpSpPr>
        <p:sp>
          <p:nvSpPr>
            <p:cNvPr id="3" name="2 Rectángulo"/>
            <p:cNvSpPr/>
            <p:nvPr/>
          </p:nvSpPr>
          <p:spPr>
            <a:xfrm>
              <a:off x="6084168" y="0"/>
              <a:ext cx="4572000" cy="685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5123" name="Picture 3" descr="C:\Users\maria\Desktop\KIT EMPRESARALES\KIT PREMIUM\Personajes - Disney\Personajes - Disney\Minnie rosa\para colorear\9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5337" r="2028" b="15608"/>
            <a:stretch/>
          </p:blipFill>
          <p:spPr bwMode="auto">
            <a:xfrm rot="16200000">
              <a:off x="5540733" y="1157862"/>
              <a:ext cx="5629152" cy="454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6556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30</cp:revision>
  <dcterms:created xsi:type="dcterms:W3CDTF">2018-08-30T22:10:11Z</dcterms:created>
  <dcterms:modified xsi:type="dcterms:W3CDTF">2018-08-31T16:46:35Z</dcterms:modified>
</cp:coreProperties>
</file>