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D1332-0498-42AE-8FB0-344309063E1B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4333-76BC-4E64-93F6-6DFC7365FE98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9138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913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9138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9138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9138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6F89-68B2-41D1-8ADA-2AC930712268}" type="datetimeFigureOut">
              <a:rPr lang="es-CL" smtClean="0"/>
              <a:pPr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6CD1-8BCC-45A2-B0AD-3044FFB2AFD1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2 Grupo"/>
          <p:cNvGrpSpPr/>
          <p:nvPr/>
        </p:nvGrpSpPr>
        <p:grpSpPr>
          <a:xfrm>
            <a:off x="5292080" y="1556792"/>
            <a:ext cx="3384376" cy="2215991"/>
            <a:chOff x="4695167" y="268039"/>
            <a:chExt cx="3384376" cy="2215991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68039"/>
              <a:ext cx="3037727" cy="1545006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4695167" y="268039"/>
              <a:ext cx="338437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7300" b="1" dirty="0" smtClean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eppa Pig"/>
                  <a:cs typeface="Angsana New" pitchFamily="18" charset="-34"/>
                </a:rPr>
                <a:t>Peppa</a:t>
              </a:r>
            </a:p>
            <a:p>
              <a:pPr algn="ctr"/>
              <a:endParaRPr lang="es-CL" sz="6500" dirty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ppa Pig"/>
              </a:endParaRPr>
            </a:p>
          </p:txBody>
        </p:sp>
      </p:grpSp>
      <p:pic>
        <p:nvPicPr>
          <p:cNvPr id="6146" name="Picture 2" descr="Resultado de imagen para logo peppa pig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56" y="2539033"/>
            <a:ext cx="1891088" cy="1436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98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56" b="5485"/>
          <a:stretch/>
        </p:blipFill>
        <p:spPr>
          <a:xfrm>
            <a:off x="5076056" y="3356992"/>
            <a:ext cx="1838281" cy="2738559"/>
          </a:xfrm>
          <a:prstGeom prst="rect">
            <a:avLst/>
          </a:prstGeom>
        </p:spPr>
      </p:pic>
      <p:pic>
        <p:nvPicPr>
          <p:cNvPr id="19" name="9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77072"/>
            <a:ext cx="1357317" cy="1803088"/>
          </a:xfrm>
          <a:prstGeom prst="rect">
            <a:avLst/>
          </a:prstGeom>
        </p:spPr>
      </p:pic>
      <p:pic>
        <p:nvPicPr>
          <p:cNvPr id="22" name="97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667" t="30487" r="9063"/>
          <a:stretch/>
        </p:blipFill>
        <p:spPr>
          <a:xfrm rot="21375472">
            <a:off x="4595167" y="130627"/>
            <a:ext cx="4030409" cy="841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63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194" name="Picture 2" descr="Resultado de imagen para colorear peppa pig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87" t="9407" r="10980" b="17186"/>
          <a:stretch/>
        </p:blipFill>
        <p:spPr bwMode="auto">
          <a:xfrm>
            <a:off x="147484" y="400763"/>
            <a:ext cx="4280500" cy="563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athy\Desktop\Kit imprimible Empresarial Diamante\Mega Kit empresarial\Mega Kit parte 2\Personajes Disney\PeppaPig\Dibujos para colorear\dibujitos-de-peppa-pig -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6166" y="332656"/>
            <a:ext cx="4537834" cy="6525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9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91" t="16367" r="1645" b="7137"/>
          <a:stretch/>
        </p:blipFill>
        <p:spPr bwMode="auto">
          <a:xfrm>
            <a:off x="77636" y="1454133"/>
            <a:ext cx="4416728" cy="3949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thy\Desktop\Kit imprimible Empresarial Diamante\Mega Kit empresarial\Mega Kit parte 2\Personajes Disney\PeppaPig\Dibujos para colorear\dibujos-de-peppa-pig-en-verano-haciendo-un-castillo-en-la-play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429000" y="1143000"/>
            <a:ext cx="6858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9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10764688" y="2204863"/>
            <a:ext cx="727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6000" dirty="0">
              <a:solidFill>
                <a:srgbClr val="FF0066"/>
              </a:solidFill>
              <a:latin typeface="Walt Disney Script" panose="03080602000000000000" pitchFamily="66" charset="0"/>
            </a:endParaRPr>
          </a:p>
          <a:p>
            <a:endParaRPr lang="es-CL" sz="6000" dirty="0" smtClean="0">
              <a:solidFill>
                <a:srgbClr val="FF0066"/>
              </a:solidFill>
              <a:latin typeface="Walt Disney Script" panose="03080602000000000000" pitchFamily="66" charset="0"/>
            </a:endParaRPr>
          </a:p>
        </p:txBody>
      </p:sp>
      <p:pic>
        <p:nvPicPr>
          <p:cNvPr id="2051" name="Picture 3" descr="C:\Users\Kathy\Desktop\Kit imprimible Empresarial Diamante\Mega Kit empresarial\Mega Kit parte 2\Personajes Disney\PeppaPig\Dibujos para colorear\Peppa-Pig-Coloring-Pages-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Kit imprimible Empresarial Diamante\Mega Kit empresarial\Mega Kit parte 2\Personajes Disney\PeppaPig\Dibujos para colorear\dibujos-de-peppa-pig-de-princesa-para-color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4329113" cy="6480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4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42" name="Picture 2" descr="Resultado de imagen para colorear peppa pig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07" t="4428"/>
          <a:stretch/>
        </p:blipFill>
        <p:spPr bwMode="auto">
          <a:xfrm rot="5400000">
            <a:off x="-953194" y="1215028"/>
            <a:ext cx="6489668" cy="44132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athy\Desktop\Kit imprimible Empresarial Diamante\Mega Kit empresarial\Mega Kit parte 2\Personajes Disney\PeppaPig\Dibujos para colorear\familia-peppa-pig-dibujo-para-pintar-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628281" y="1348383"/>
            <a:ext cx="6453336" cy="413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82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On-screen Show (4:3)</PresentationFormat>
  <Paragraphs>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2018-08-31T16:41:29Z</dcterms:created>
  <dcterms:modified xsi:type="dcterms:W3CDTF">2018-09-08T15:04:02Z</dcterms:modified>
</cp:coreProperties>
</file>