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C5B7-CC80-477A-8BF9-3E6AA33CE64B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1192-3DFA-48FC-B66A-7F75B7D45BDD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92D050"/>
            </a:gs>
            <a:gs pos="25000">
              <a:srgbClr val="00B050"/>
            </a:gs>
            <a:gs pos="50000">
              <a:srgbClr val="FFFF00"/>
            </a:gs>
            <a:gs pos="75000">
              <a:srgbClr val="01A78F"/>
            </a:gs>
            <a:gs pos="100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Kit imprimible Empresarial Diamante\Mega Kit empresarial\Mega Kit parte 2\Personajes Disney\Plantas VS Zombies\plants-vs-zombies-vide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8640"/>
            <a:ext cx="3240360" cy="2593498"/>
          </a:xfrm>
          <a:prstGeom prst="rect">
            <a:avLst/>
          </a:prstGeom>
          <a:noFill/>
        </p:spPr>
      </p:pic>
      <p:pic>
        <p:nvPicPr>
          <p:cNvPr id="1027" name="Picture 3" descr="C:\Users\Kathy\Desktop\Kit imprimible Empresarial Diamante\Mega Kit empresarial\Mega Kit parte 2\Personajes Disney\Plantas VS Zombies\Lanza_fur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1561" y="5085184"/>
            <a:ext cx="1425907" cy="2017838"/>
          </a:xfrm>
          <a:prstGeom prst="rect">
            <a:avLst/>
          </a:prstGeom>
          <a:noFill/>
        </p:spPr>
      </p:pic>
      <p:pic>
        <p:nvPicPr>
          <p:cNvPr id="1029" name="Picture 5" descr="C:\Users\Kathy\Desktop\Kit imprimible Empresarial Diamante\Mega Kit empresarial\Mega Kit parte 2\Personajes Disney\Plantas VS Zombies\Plants-vs-Zombies-2-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365104"/>
            <a:ext cx="1546732" cy="2492896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ersonajes Disney\Plantas VS Zombies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204864"/>
            <a:ext cx="2195736" cy="196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athy\Desktop\Imagenes para colorear\139361581e2977a479d6dde4e83a2f7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8640"/>
            <a:ext cx="4499992" cy="6669360"/>
          </a:xfrm>
          <a:prstGeom prst="rect">
            <a:avLst/>
          </a:prstGeom>
          <a:noFill/>
        </p:spPr>
      </p:pic>
      <p:pic>
        <p:nvPicPr>
          <p:cNvPr id="2055" name="Picture 7" descr="C:\Users\Kathy\Desktop\Imagenes para colorear\plants-vs-zombies-2-coloring-pages-plants-vs-zombies-coloring-pages-cool-plants-vs-zombies-coloring-ide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4474270" cy="4654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Kathy\Desktop\Imagenes para colorear\Plants-Vs-Zombies-Coloring-Pages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9316" y="332655"/>
            <a:ext cx="4144684" cy="6525345"/>
          </a:xfrm>
          <a:prstGeom prst="rect">
            <a:avLst/>
          </a:prstGeom>
          <a:noFill/>
        </p:spPr>
      </p:pic>
      <p:pic>
        <p:nvPicPr>
          <p:cNvPr id="3080" name="Picture 8" descr="C:\Users\Kathy\Desktop\Imagenes para colorear\699999c11f65e4ce82378acbe3f71f9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ec90ef96c190800e01176f373377cc6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60648"/>
            <a:ext cx="4427984" cy="6408712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plantas-vs-zombies-para-colorear-imagui-of-dibujos-para-colorear-de-plantas-contra-zombies-para-imprim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4427984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Kathy\Desktop\Imagenes para colorear\e4160c6848a59127c7ebea0d8417c0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92050" cy="6858000"/>
          </a:xfrm>
          <a:prstGeom prst="rect">
            <a:avLst/>
          </a:prstGeom>
          <a:noFill/>
        </p:spPr>
      </p:pic>
      <p:pic>
        <p:nvPicPr>
          <p:cNvPr id="5125" name="Picture 5" descr="C:\Users\Kathy\Desktop\Imagenes para colorear\07aba0b3a5a487df2f8c9c8b657c8c1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320" y="0"/>
            <a:ext cx="441368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5</cp:revision>
  <dcterms:created xsi:type="dcterms:W3CDTF">2018-09-10T20:41:36Z</dcterms:created>
  <dcterms:modified xsi:type="dcterms:W3CDTF">2018-09-10T21:31:43Z</dcterms:modified>
</cp:coreProperties>
</file>