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CC"/>
    <a:srgbClr val="FFCCCC"/>
    <a:srgbClr val="D60093"/>
    <a:srgbClr val="FF9999"/>
    <a:srgbClr val="FF3399"/>
    <a:srgbClr val="F25C8A"/>
    <a:srgbClr val="F828A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BD6D-427C-412B-AA2A-6196EC3A3C90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DFFE-70A8-4DDC-ABB4-6A1A27DBCFE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34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9" name="Picture 5" descr="C:\Users\Kathy\Desktop\Kit imprimible Empresarial Diamante\Fondos\Fondos 1\Fondos 1\Fondos Castillos de princesas\Princesa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6" name="Picture 2" descr="C:\Users\Kathy\Desktop\Kit imprimible Empresarial Diamante\Mega Kit empresarial\Mega Kit parte 2\Personajes Disney\Princesas Disney\Rapunzel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0"/>
            <a:ext cx="4499992" cy="1872208"/>
          </a:xfrm>
          <a:prstGeom prst="rect">
            <a:avLst/>
          </a:prstGeom>
          <a:noFill/>
        </p:spPr>
      </p:pic>
      <p:pic>
        <p:nvPicPr>
          <p:cNvPr id="1027" name="Picture 3" descr="C:\Users\Kathy\Desktop\Kit imprimible Empresarial Diamante\Mega Kit empresarial\Mega Kit parte 2\Personajes Disney\Princesas Disney\Rapunzel\Rapunzel-1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0598" y="3933056"/>
            <a:ext cx="2593402" cy="2924944"/>
          </a:xfrm>
          <a:prstGeom prst="rect">
            <a:avLst/>
          </a:prstGeom>
          <a:noFill/>
        </p:spPr>
      </p:pic>
      <p:pic>
        <p:nvPicPr>
          <p:cNvPr id="1035" name="Picture 11" descr="C:\Users\Kathy\Desktop\Kit imprimible Empresarial Diamante\Mega Kit empresarial\Mega Kit parte 2\Personajes Disney\Princesas Disney\Rapunzel\Rapunzel-2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5733256"/>
            <a:ext cx="1092407" cy="1124744"/>
          </a:xfrm>
          <a:prstGeom prst="rect">
            <a:avLst/>
          </a:prstGeom>
          <a:noFill/>
        </p:spPr>
      </p:pic>
      <p:pic>
        <p:nvPicPr>
          <p:cNvPr id="1045" name="Picture 21" descr="C:\Users\Kathy\Desktop\Kit imprimible Empresarial Diamante\Mega Kit empresarial\Mega Kit parte 2\Personajes Disney\Princesas Disney\Rapunzel\Rapunzel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573016"/>
            <a:ext cx="3864174" cy="2897131"/>
          </a:xfrm>
          <a:prstGeom prst="rect">
            <a:avLst/>
          </a:prstGeom>
          <a:noFill/>
        </p:spPr>
      </p:pic>
      <p:pic>
        <p:nvPicPr>
          <p:cNvPr id="1046" name="Picture 22" descr="C:\Users\Kathy\Desktop\Kit imprimible Empresarial Diamante\Mega Kit empresarial\Mega Kit parte 2\Personajes Disney\Princesas Disney\Rapunzel\Rapunzel-1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1628800"/>
            <a:ext cx="3950469" cy="1401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thy\Desktop\Kit imprimible Empresarial Diamante\Mega Kit empresarial\Mega Kit parte 2\Personajes Disney\Princesas Disney\Rapunzel\Para colorear\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  <p:pic>
        <p:nvPicPr>
          <p:cNvPr id="2051" name="Picture 3" descr="C:\Users\Kathy\Desktop\Kit imprimible Empresarial Diamante\Mega Kit empresarial\Mega Kit parte 2\Personajes Disney\Princesas Disney\Rapunzel\Para colorear\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45720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Kit imprimible Empresarial Diamante\Mega Kit empresarial\Mega Kit parte 2\Personajes Disney\Princesas Disney\Rapunzel\Para colorear\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3076" name="Picture 4" descr="C:\Users\Kathy\Desktop\Kit imprimible Empresarial Diamante\Mega Kit empresarial\Mega Kit parte 2\Personajes Disney\Princesas Disney\Rapunzel\Para colorear\7eae614b5dac546ac4f01579aba1add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342" y="0"/>
            <a:ext cx="452865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Kathy\Desktop\Kit imprimible Empresarial Diamante\Mega Kit empresarial\Mega Kit parte 2\Personajes Disney\Princesas Disney\Rapunzel\Para colorear\ba78f86c39fe2548392625e264aabd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4104" name="Picture 8" descr="C:\Users\Kathy\Desktop\Kit imprimible Empresarial Diamante\Mega Kit empresarial\Mega Kit parte 2\Personajes Disney\Princesas Disney\Rapunzel\Para colorear\4b1f404002917d6dab74c5190847b3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Kathy\Desktop\Kit imprimible Empresarial Diamante\Mega Kit empresarial\Mega Kit parte 2\Personajes Disney\Princesas Disney\Rapunzel\Para colorear\pagina-para-colorear-de-rapunzel-para-para-para-y-para-dibujos-para-imprimir-y-colorear-de-rapunz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5124" name="Picture 4" descr="C:\Users\Kathy\Desktop\Kit imprimible Empresarial Diamante\Mega Kit empresarial\Mega Kit parte 2\Personajes Disney\Princesas Disney\Rapunzel\Para colorear\Rapunzel..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11</cp:revision>
  <dcterms:created xsi:type="dcterms:W3CDTF">2018-09-10T20:41:30Z</dcterms:created>
  <dcterms:modified xsi:type="dcterms:W3CDTF">2018-09-10T22:29:44Z</dcterms:modified>
</cp:coreProperties>
</file>