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49CD-2DCE-4A3A-96D1-189D2672307D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D32A-B9AC-4691-B291-80E62D4EF151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17000" r="-18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2" name="Picture 2" descr="C:\Users\Kathy\Desktop\KiT PRODUCTOS Fiestas\Kits 1 (Mail 1)\1. Kit imagenes transparentes PNG\personajes_comerciales6\personajes_comerciales6\personajes_comerciales6\ratatouille\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729062"/>
            <a:ext cx="2304256" cy="4128938"/>
          </a:xfrm>
          <a:prstGeom prst="rect">
            <a:avLst/>
          </a:prstGeom>
          <a:noFill/>
        </p:spPr>
      </p:pic>
      <p:pic>
        <p:nvPicPr>
          <p:cNvPr id="5123" name="Picture 3" descr="C:\Users\Kathy\Desktop\KiT PRODUCTOS Fiestas\Kits 1 (Mail 1)\1. Kit imagenes transparentes PNG\personajes_comerciales6\personajes_comerciales6\personajes_comerciales6\ratatouille\Ratatouil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692696"/>
            <a:ext cx="3208845" cy="1512168"/>
          </a:xfrm>
          <a:prstGeom prst="rect">
            <a:avLst/>
          </a:prstGeom>
          <a:noFill/>
        </p:spPr>
      </p:pic>
      <p:pic>
        <p:nvPicPr>
          <p:cNvPr id="5124" name="Picture 4" descr="C:\Users\Kathy\Desktop\KiT PRODUCTOS Fiestas\Kits 1 (Mail 1)\1. Kit imagenes transparentes PNG\personajes_comerciales6\personajes_comerciales6\personajes_comerciales6\ratatouille\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96" y="4005063"/>
            <a:ext cx="2121039" cy="2914303"/>
          </a:xfrm>
          <a:prstGeom prst="rect">
            <a:avLst/>
          </a:prstGeom>
          <a:noFill/>
        </p:spPr>
      </p:pic>
      <p:pic>
        <p:nvPicPr>
          <p:cNvPr id="5125" name="Picture 5" descr="C:\Users\Kathy\Desktop\KiT PRODUCTOS Fiestas\Kits 1 (Mail 1)\1. Kit imagenes transparentes PNG\personajes_comerciales6\personajes_comerciales6\personajes_comerciales6\ratatouille\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7704" y="3501008"/>
            <a:ext cx="2650411" cy="3501008"/>
          </a:xfrm>
          <a:prstGeom prst="rect">
            <a:avLst/>
          </a:prstGeom>
          <a:noFill/>
        </p:spPr>
      </p:pic>
      <p:pic>
        <p:nvPicPr>
          <p:cNvPr id="5126" name="Picture 6" descr="C:\Users\Kathy\Desktop\KiT PRODUCTOS Fiestas\Kits 1 (Mail 1)\1. Kit imagenes transparentes PNG\personajes_comerciales6\personajes_comerciales6\personajes_comerciales6\ratatouille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7824" y="5877272"/>
            <a:ext cx="1350950" cy="1124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1000" r="1000"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000" t="-4000" r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000" t="-7000" r="1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2000" b="-4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5000" t="-7000" r="-5000" b="-5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1000"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2018-09-20T16:07:49Z</dcterms:created>
  <dcterms:modified xsi:type="dcterms:W3CDTF">2018-09-20T16:18:00Z</dcterms:modified>
</cp:coreProperties>
</file>