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B6E9-8E4B-43ED-9A3D-2AFD88802812}" type="datetimeFigureOut">
              <a:rPr lang="es-CL" smtClean="0"/>
              <a:pPr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F213-7A01-4EBC-B1AC-1C587B8EAA77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 flip="none" rotWithShape="1">
            <a:gsLst>
              <a:gs pos="5000">
                <a:srgbClr val="FF0000"/>
              </a:gs>
              <a:gs pos="31000">
                <a:srgbClr val="00B0F0">
                  <a:alpha val="82000"/>
                </a:srgbClr>
              </a:gs>
              <a:gs pos="64999">
                <a:srgbClr val="FF0000">
                  <a:alpha val="84000"/>
                </a:srgbClr>
              </a:gs>
              <a:gs pos="88000">
                <a:srgbClr val="0099FF">
                  <a:alpha val="82000"/>
                </a:srgbClr>
              </a:gs>
              <a:gs pos="64000">
                <a:srgbClr val="FF0000">
                  <a:alpha val="77000"/>
                </a:srgbClr>
              </a:gs>
            </a:gsLst>
            <a:lin ang="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0" name="Picture 2" descr="C:\Users\Kathy\Desktop\KiT PRODUCTOS Fiestas\Kits 1 (Mail 1)\1. Kit imagenes transparentes PNG\personajes_comerciales4\personajes_comerciales4\mario bross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988840"/>
            <a:ext cx="2380322" cy="2754155"/>
          </a:xfrm>
          <a:prstGeom prst="rect">
            <a:avLst/>
          </a:prstGeom>
          <a:noFill/>
        </p:spPr>
      </p:pic>
      <p:pic>
        <p:nvPicPr>
          <p:cNvPr id="2054" name="Picture 6" descr="C:\Users\Kathy\Desktop\KiT PRODUCTOS Fiestas\Kits 1 (Mail 1)\1. Kit imagenes transparentes PNG\personajes_comerciales4\personajes_comerciales4\mario bross\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5085184"/>
            <a:ext cx="1512168" cy="151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7000" b="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8000" t="-8000" r="-8000" b="-1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3000" r="-2000" b="-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2000" t="3000" r="1000" b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8000" t="3000" r="7000" b="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1000" t="-9000" r="-1000" b="-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3</cp:revision>
  <dcterms:created xsi:type="dcterms:W3CDTF">2018-09-20T16:39:16Z</dcterms:created>
  <dcterms:modified xsi:type="dcterms:W3CDTF">2018-09-20T17:02:21Z</dcterms:modified>
</cp:coreProperties>
</file>