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2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7698-0BC4-4A71-AFFA-1A35C5E1622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F458-73D8-4EE4-AC0B-4B056D28B48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7698-0BC4-4A71-AFFA-1A35C5E1622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F458-73D8-4EE4-AC0B-4B056D28B48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7698-0BC4-4A71-AFFA-1A35C5E1622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F458-73D8-4EE4-AC0B-4B056D28B48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7698-0BC4-4A71-AFFA-1A35C5E1622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F458-73D8-4EE4-AC0B-4B056D28B48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7698-0BC4-4A71-AFFA-1A35C5E1622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F458-73D8-4EE4-AC0B-4B056D28B48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7698-0BC4-4A71-AFFA-1A35C5E1622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F458-73D8-4EE4-AC0B-4B056D28B48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7698-0BC4-4A71-AFFA-1A35C5E1622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F458-73D8-4EE4-AC0B-4B056D28B48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7698-0BC4-4A71-AFFA-1A35C5E1622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F458-73D8-4EE4-AC0B-4B056D28B48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7698-0BC4-4A71-AFFA-1A35C5E1622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F458-73D8-4EE4-AC0B-4B056D28B48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7698-0BC4-4A71-AFFA-1A35C5E1622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F458-73D8-4EE4-AC0B-4B056D28B48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7698-0BC4-4A71-AFFA-1A35C5E1622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F458-73D8-4EE4-AC0B-4B056D28B480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B7698-0BC4-4A71-AFFA-1A35C5E1622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6F458-73D8-4EE4-AC0B-4B056D28B480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gradFill>
            <a:gsLst>
              <a:gs pos="0">
                <a:srgbClr val="CCFFCC"/>
              </a:gs>
              <a:gs pos="25000">
                <a:srgbClr val="00B0F0"/>
              </a:gs>
              <a:gs pos="75000">
                <a:srgbClr val="CCFFCC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gradFill>
            <a:gsLst>
              <a:gs pos="0">
                <a:srgbClr val="CCFFCC"/>
              </a:gs>
              <a:gs pos="25000">
                <a:srgbClr val="00B0F0"/>
              </a:gs>
              <a:gs pos="75000">
                <a:srgbClr val="CCFFCC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43" name="Picture 3" descr="C:\Users\Kathy\Desktop\Kit imprimible Empresarial Diamante\Mega Kit empresarial\Mega Kit parte 2\Personajes Disney\Toy Story\toy story (4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60648"/>
            <a:ext cx="2844800" cy="2090738"/>
          </a:xfrm>
          <a:prstGeom prst="rect">
            <a:avLst/>
          </a:prstGeom>
          <a:noFill/>
        </p:spPr>
      </p:pic>
      <p:pic>
        <p:nvPicPr>
          <p:cNvPr id="10246" name="Picture 6" descr="C:\Users\Kathy\Desktop\Kit imprimible Empresarial Diamante\Mega Kit empresarial\Mega Kit parte 2\Personajes Disney\Toy Story\toy story (1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68960"/>
            <a:ext cx="1765348" cy="3789040"/>
          </a:xfrm>
          <a:prstGeom prst="rect">
            <a:avLst/>
          </a:prstGeom>
          <a:noFill/>
        </p:spPr>
      </p:pic>
      <p:pic>
        <p:nvPicPr>
          <p:cNvPr id="10253" name="Picture 13" descr="C:\Users\Kathy\Desktop\Kit imprimible Empresarial Diamante\Mega Kit empresarial\Mega Kit parte 2\Personajes Disney\Toy Story\toy story (16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9743" y="3717032"/>
            <a:ext cx="2362374" cy="31409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2000" t="1000" b="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1000" t="-2000" r="-1000" b="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 l="1000" t="-2000" r="-1000" b="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3000" t="3000" r="1000" b="-2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5000" t="4000" r="3000" b="-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4000" t="5000" r="6000" b="2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2</cp:revision>
  <dcterms:created xsi:type="dcterms:W3CDTF">2018-09-21T02:05:27Z</dcterms:created>
  <dcterms:modified xsi:type="dcterms:W3CDTF">2018-09-21T02:15:46Z</dcterms:modified>
</cp:coreProperties>
</file>