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ECFD-C784-4C90-B789-F171CBC48E38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161F-AC34-4F51-BEE9-E2EE5A61341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>
              <a:alphaModFix amt="85000"/>
            </a:blip>
            <a:srcRect/>
            <a:stretch>
              <a:fillRect/>
            </a:stretch>
          </a:blipFill>
          <a:ln>
            <a:gradFill flip="none" rotWithShape="1">
              <a:gsLst>
                <a:gs pos="36000">
                  <a:srgbClr val="000082">
                    <a:alpha val="30000"/>
                  </a:srgbClr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Trolls\Picture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4364" y="4200713"/>
            <a:ext cx="1449636" cy="2657287"/>
          </a:xfrm>
          <a:prstGeom prst="rect">
            <a:avLst/>
          </a:prstGeom>
          <a:noFill/>
        </p:spPr>
      </p:pic>
      <p:pic>
        <p:nvPicPr>
          <p:cNvPr id="1027" name="Picture 3" descr="C:\Users\Kathy\Desktop\Trolls\Picture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5433" y="548680"/>
            <a:ext cx="4548567" cy="1857598"/>
          </a:xfrm>
          <a:prstGeom prst="rect">
            <a:avLst/>
          </a:prstGeom>
          <a:noFill/>
        </p:spPr>
      </p:pic>
      <p:pic>
        <p:nvPicPr>
          <p:cNvPr id="1029" name="Picture 5" descr="C:\Users\Kathy\Desktop\Trolls\Picture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869160"/>
            <a:ext cx="1498947" cy="1776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thy\Desktop\Imagenes para colorear\Picture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a69d06b585ced08e212b9af0b25a8e5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104456" cy="6669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trolls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25270" cy="6597352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pop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Kathy\Desktop\Imagenes para colorear\cooper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27984" cy="6858000"/>
          </a:xfrm>
          <a:prstGeom prst="rect">
            <a:avLst/>
          </a:prstGeom>
          <a:noFill/>
        </p:spPr>
      </p:pic>
      <p:pic>
        <p:nvPicPr>
          <p:cNvPr id="4101" name="Picture 5" descr="C:\Users\Kathy\Desktop\Imagenes para colorear\f3397a0715d7afaaf0372265dd1deb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0"/>
            <a:ext cx="471601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5a7c7a49cb11417708ff662c3b4fb0f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Dibujos-de-Personajes-de-Trolls-para-colorear-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4283968" cy="6381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8</cp:revision>
  <dcterms:created xsi:type="dcterms:W3CDTF">2018-09-01T00:31:02Z</dcterms:created>
  <dcterms:modified xsi:type="dcterms:W3CDTF">2018-09-01T02:27:54Z</dcterms:modified>
</cp:coreProperties>
</file>