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  <p:sldId id="262" r:id="rId4"/>
    <p:sldId id="259" r:id="rId5"/>
    <p:sldId id="258" r:id="rId6"/>
  </p:sldIdLst>
  <p:sldSz cx="9144000" cy="6858000" type="screen4x3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02" y="-22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s-C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B6C9B-8A76-4A4D-A22A-1BA77DAD7D2D}" type="datetimeFigureOut">
              <a:rPr lang="es-CL" smtClean="0"/>
              <a:t>20-09-2018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81800-7C1D-4BEF-B745-1605F3D09131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B6C9B-8A76-4A4D-A22A-1BA77DAD7D2D}" type="datetimeFigureOut">
              <a:rPr lang="es-CL" smtClean="0"/>
              <a:t>20-09-2018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81800-7C1D-4BEF-B745-1605F3D09131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B6C9B-8A76-4A4D-A22A-1BA77DAD7D2D}" type="datetimeFigureOut">
              <a:rPr lang="es-CL" smtClean="0"/>
              <a:t>20-09-2018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81800-7C1D-4BEF-B745-1605F3D09131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B6C9B-8A76-4A4D-A22A-1BA77DAD7D2D}" type="datetimeFigureOut">
              <a:rPr lang="es-CL" smtClean="0"/>
              <a:t>20-09-2018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81800-7C1D-4BEF-B745-1605F3D09131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B6C9B-8A76-4A4D-A22A-1BA77DAD7D2D}" type="datetimeFigureOut">
              <a:rPr lang="es-CL" smtClean="0"/>
              <a:t>20-09-2018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81800-7C1D-4BEF-B745-1605F3D09131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B6C9B-8A76-4A4D-A22A-1BA77DAD7D2D}" type="datetimeFigureOut">
              <a:rPr lang="es-CL" smtClean="0"/>
              <a:t>20-09-2018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81800-7C1D-4BEF-B745-1605F3D09131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B6C9B-8A76-4A4D-A22A-1BA77DAD7D2D}" type="datetimeFigureOut">
              <a:rPr lang="es-CL" smtClean="0"/>
              <a:t>20-09-2018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81800-7C1D-4BEF-B745-1605F3D09131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B6C9B-8A76-4A4D-A22A-1BA77DAD7D2D}" type="datetimeFigureOut">
              <a:rPr lang="es-CL" smtClean="0"/>
              <a:t>20-09-2018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81800-7C1D-4BEF-B745-1605F3D09131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B6C9B-8A76-4A4D-A22A-1BA77DAD7D2D}" type="datetimeFigureOut">
              <a:rPr lang="es-CL" smtClean="0"/>
              <a:t>20-09-2018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81800-7C1D-4BEF-B745-1605F3D09131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B6C9B-8A76-4A4D-A22A-1BA77DAD7D2D}" type="datetimeFigureOut">
              <a:rPr lang="es-CL" smtClean="0"/>
              <a:t>20-09-2018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81800-7C1D-4BEF-B745-1605F3D09131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B6C9B-8A76-4A4D-A22A-1BA77DAD7D2D}" type="datetimeFigureOut">
              <a:rPr lang="es-CL" smtClean="0"/>
              <a:t>20-09-2018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81800-7C1D-4BEF-B745-1605F3D09131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8B6C9B-8A76-4A4D-A22A-1BA77DAD7D2D}" type="datetimeFigureOut">
              <a:rPr lang="es-CL" smtClean="0"/>
              <a:t>20-09-2018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F81800-7C1D-4BEF-B745-1605F3D09131}" type="slidenum">
              <a:rPr lang="es-CL" smtClean="0"/>
              <a:t>‹#›</a:t>
            </a:fld>
            <a:endParaRPr lang="es-C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gradFill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16200000" scaled="0"/>
          </a:gra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" name="Rectangle 6"/>
          <p:cNvSpPr/>
          <p:nvPr/>
        </p:nvSpPr>
        <p:spPr>
          <a:xfrm>
            <a:off x="4572000" y="0"/>
            <a:ext cx="457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10242" name="Picture 2" descr="C:\Users\Kathy\Desktop\Imagenes y Fondos Zootopia\Imagenes (7)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80112" y="1827577"/>
            <a:ext cx="2808312" cy="5030423"/>
          </a:xfrm>
          <a:prstGeom prst="rect">
            <a:avLst/>
          </a:prstGeom>
          <a:noFill/>
        </p:spPr>
      </p:pic>
      <p:pic>
        <p:nvPicPr>
          <p:cNvPr id="10243" name="Picture 3" descr="C:\Users\Kathy\Desktop\Imagenes y Fondos Zootopia\Imagenes (12)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16016" y="332657"/>
            <a:ext cx="4248472" cy="885538"/>
          </a:xfrm>
          <a:prstGeom prst="rect">
            <a:avLst/>
          </a:prstGeom>
          <a:noFill/>
        </p:spPr>
      </p:pic>
      <p:pic>
        <p:nvPicPr>
          <p:cNvPr id="10245" name="Picture 5" descr="C:\Users\Kathy\Desktop\Imagenes y Fondos Zootopia\Imagenes (10)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5536" y="3824726"/>
            <a:ext cx="3528392" cy="303327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395808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 t="-6000" b="-6000"/>
            </a:stretch>
          </a:blip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" name="Rectangle 6"/>
          <p:cNvSpPr/>
          <p:nvPr/>
        </p:nvSpPr>
        <p:spPr>
          <a:xfrm>
            <a:off x="4572000" y="0"/>
            <a:ext cx="4572000" cy="6858000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 l="4000" r="-2000"/>
            </a:stretch>
          </a:blip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="" xmlns:p14="http://schemas.microsoft.com/office/powerpoint/2010/main" val="2395808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 t="-1000" r="-2000"/>
            </a:stretch>
          </a:blip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" name="Rectangle 6"/>
          <p:cNvSpPr/>
          <p:nvPr/>
        </p:nvSpPr>
        <p:spPr>
          <a:xfrm>
            <a:off x="4572000" y="0"/>
            <a:ext cx="4572000" cy="6858000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 t="-2000" b="-7000"/>
            </a:stretch>
          </a:blip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="" xmlns:p14="http://schemas.microsoft.com/office/powerpoint/2010/main" val="2395808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 t="-7000" b="-7000"/>
            </a:stretch>
          </a:blip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" name="Rectangle 6"/>
          <p:cNvSpPr/>
          <p:nvPr/>
        </p:nvSpPr>
        <p:spPr>
          <a:xfrm>
            <a:off x="4572000" y="0"/>
            <a:ext cx="4572000" cy="6858000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="" xmlns:p14="http://schemas.microsoft.com/office/powerpoint/2010/main" val="2395808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" name="Rectangle 6"/>
          <p:cNvSpPr/>
          <p:nvPr/>
        </p:nvSpPr>
        <p:spPr>
          <a:xfrm>
            <a:off x="4572000" y="0"/>
            <a:ext cx="4572000" cy="6858000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 b="-3000"/>
            </a:stretch>
          </a:blip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="" xmlns:p14="http://schemas.microsoft.com/office/powerpoint/2010/main" val="2395808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0</Words>
  <Application>Microsoft Office PowerPoint</Application>
  <PresentationFormat>On-screen Show (4:3)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Kathy</dc:creator>
  <cp:lastModifiedBy>Kathy</cp:lastModifiedBy>
  <cp:revision>2</cp:revision>
  <dcterms:created xsi:type="dcterms:W3CDTF">2018-09-20T05:14:10Z</dcterms:created>
  <dcterms:modified xsi:type="dcterms:W3CDTF">2018-09-20T05:25:42Z</dcterms:modified>
</cp:coreProperties>
</file>