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41BD-3161-4EB0-8690-3EE2F234C04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64E8-D509-45EE-9A98-A92AE84527B7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35000">
                <a:srgbClr val="FFC000">
                  <a:alpha val="98000"/>
                </a:srgbClr>
              </a:gs>
              <a:gs pos="100000">
                <a:schemeClr val="accent4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11 Elipse"/>
          <p:cNvSpPr/>
          <p:nvPr/>
        </p:nvSpPr>
        <p:spPr bwMode="auto">
          <a:xfrm>
            <a:off x="971600" y="3861048"/>
            <a:ext cx="2808287" cy="2808288"/>
          </a:xfrm>
          <a:prstGeom prst="ellipse">
            <a:avLst/>
          </a:prstGeom>
          <a:solidFill>
            <a:schemeClr val="bg1"/>
          </a:solidFill>
          <a:ln w="82550" cap="rnd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23" name="18 Imagen" descr="Imagenes (7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077071"/>
            <a:ext cx="2016224" cy="258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20 Imagen" descr="Imagenes (12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221088"/>
            <a:ext cx="1656184" cy="21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21 Imagen" descr="Imagenes (2)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8893">
            <a:off x="1331640" y="2492896"/>
            <a:ext cx="1224136" cy="107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382521">
            <a:off x="2804542" y="3543895"/>
            <a:ext cx="807793" cy="63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6" cstate="print"/>
          <a:srcRect l="6538" r="10088"/>
          <a:stretch>
            <a:fillRect/>
          </a:stretch>
        </p:blipFill>
        <p:spPr bwMode="auto">
          <a:xfrm rot="20675901">
            <a:off x="711960" y="3691463"/>
            <a:ext cx="1012733" cy="8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24 Imagen" descr="Imagenes (8)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620688"/>
            <a:ext cx="3024336" cy="114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3000" r="2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t="6000" r="4000" b="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t="2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3000" b="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4000" t="4000" r="3000" b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-2000" r="2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t="4000" r="-3000" b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-1000" t="4000" r="-3000" b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2018-09-21T02:42:29Z</dcterms:created>
  <dcterms:modified xsi:type="dcterms:W3CDTF">2018-09-21T03:00:30Z</dcterms:modified>
</cp:coreProperties>
</file>