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1626-D872-44A9-9540-2EACE9353D36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2C5C-941A-4928-BE91-9EA391C00E74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B9FFFF"/>
              </a:gs>
              <a:gs pos="25000">
                <a:srgbClr val="66FF99"/>
              </a:gs>
              <a:gs pos="50000">
                <a:srgbClr val="B9FFFF"/>
              </a:gs>
              <a:gs pos="100000">
                <a:srgbClr val="66FF99"/>
              </a:gs>
              <a:gs pos="100000">
                <a:srgbClr val="B9FFFF">
                  <a:alpha val="56000"/>
                </a:srgb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B9FFFF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5" name="Picture 5" descr="C:\Users\Kathy\Desktop\Kit imprimible Empresarial Diamante\Mega Kit empresarial\Mega Kit parte 2\Personajes Disney\Backardigans\KIT BAKYARDIGAN DMF (4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88640"/>
            <a:ext cx="2520280" cy="2520281"/>
          </a:xfrm>
          <a:prstGeom prst="rect">
            <a:avLst/>
          </a:prstGeom>
          <a:noFill/>
        </p:spPr>
      </p:pic>
      <p:pic>
        <p:nvPicPr>
          <p:cNvPr id="5128" name="Picture 8" descr="C:\Users\Kathy\Desktop\Kit imprimible Empresarial Diamante\Mega Kit empresarial\Mega Kit parte 2\Personajes Disney\Backardigans\i2ZrKJ2hFXXw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395324"/>
            <a:ext cx="1368152" cy="2462675"/>
          </a:xfrm>
          <a:prstGeom prst="rect">
            <a:avLst/>
          </a:prstGeom>
          <a:noFill/>
        </p:spPr>
      </p:pic>
      <p:pic>
        <p:nvPicPr>
          <p:cNvPr id="5129" name="Picture 9" descr="C:\Users\Kathy\Desktop\Kit imprimible Empresarial Diamante\Mega Kit empresarial\Mega Kit parte 2\Personajes Disney\Backardigans\iMpQVeOvE69p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358294"/>
            <a:ext cx="1944216" cy="2499705"/>
          </a:xfrm>
          <a:prstGeom prst="rect">
            <a:avLst/>
          </a:prstGeom>
          <a:noFill/>
        </p:spPr>
      </p:pic>
      <p:pic>
        <p:nvPicPr>
          <p:cNvPr id="5131" name="Picture 11" descr="C:\Users\Kathy\Desktop\Kit imprimible Empresarial Diamante\Mega Kit empresarial\Mega Kit parte 2\Personajes Disney\Backardigans\KIT BAKYARDIGAN DMF (45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581128"/>
            <a:ext cx="2448272" cy="2448272"/>
          </a:xfrm>
          <a:prstGeom prst="rect">
            <a:avLst/>
          </a:prstGeom>
          <a:noFill/>
        </p:spPr>
      </p:pic>
      <p:pic>
        <p:nvPicPr>
          <p:cNvPr id="5130" name="Picture 10" descr="C:\Users\Kathy\Desktop\Kit imprimible Empresarial Diamante\Mega Kit empresarial\Mega Kit parte 2\Personajes Disney\Backardigans\iNQxcdTzwKGy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869160"/>
            <a:ext cx="1944216" cy="2160240"/>
          </a:xfrm>
          <a:prstGeom prst="rect">
            <a:avLst/>
          </a:prstGeom>
          <a:noFill/>
        </p:spPr>
      </p:pic>
      <p:pic>
        <p:nvPicPr>
          <p:cNvPr id="5132" name="Picture 12" descr="C:\Users\Kathy\Desktop\Kit imprimible Empresarial Diamante\Mega Kit empresarial\Mega Kit parte 2\Personajes Disney\Backardigans\KIT BAKYARDIGAN DMF (32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4725144"/>
            <a:ext cx="1577247" cy="2365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t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2000" t="2000" r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2000" t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l="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8000" t="2000" r="4000" b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</cp:revision>
  <dcterms:created xsi:type="dcterms:W3CDTF">2018-09-21T00:15:12Z</dcterms:created>
  <dcterms:modified xsi:type="dcterms:W3CDTF">2018-09-21T01:54:11Z</dcterms:modified>
</cp:coreProperties>
</file>