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02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E4FF-F431-4EFA-A06B-029AFEFCDC84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5DDA0-C251-4A06-B833-BF7FB6A8C3BB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E4FF-F431-4EFA-A06B-029AFEFCDC84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5DDA0-C251-4A06-B833-BF7FB6A8C3BB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E4FF-F431-4EFA-A06B-029AFEFCDC84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5DDA0-C251-4A06-B833-BF7FB6A8C3BB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E4FF-F431-4EFA-A06B-029AFEFCDC84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5DDA0-C251-4A06-B833-BF7FB6A8C3BB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E4FF-F431-4EFA-A06B-029AFEFCDC84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5DDA0-C251-4A06-B833-BF7FB6A8C3BB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E4FF-F431-4EFA-A06B-029AFEFCDC84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5DDA0-C251-4A06-B833-BF7FB6A8C3BB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E4FF-F431-4EFA-A06B-029AFEFCDC84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5DDA0-C251-4A06-B833-BF7FB6A8C3BB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E4FF-F431-4EFA-A06B-029AFEFCDC84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5DDA0-C251-4A06-B833-BF7FB6A8C3BB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E4FF-F431-4EFA-A06B-029AFEFCDC84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5DDA0-C251-4A06-B833-BF7FB6A8C3BB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E4FF-F431-4EFA-A06B-029AFEFCDC84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5DDA0-C251-4A06-B833-BF7FB6A8C3BB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E4FF-F431-4EFA-A06B-029AFEFCDC84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5DDA0-C251-4A06-B833-BF7FB6A8C3BB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5E4FF-F431-4EFA-A06B-029AFEFCDC84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5DDA0-C251-4A06-B833-BF7FB6A8C3BB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9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30" name="Picture 6" descr="C:\Users\Kathy\Desktop\Kit imprimible Empresarial Diamante\Mega Kit empresarial\Mega Kit parte 2\Personajes Disney\Betty boop\354dcdadcde2cd2b7f58a234302237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332656"/>
            <a:ext cx="3306367" cy="3168351"/>
          </a:xfrm>
          <a:prstGeom prst="rect">
            <a:avLst/>
          </a:prstGeom>
          <a:noFill/>
        </p:spPr>
      </p:pic>
      <p:pic>
        <p:nvPicPr>
          <p:cNvPr id="1031" name="Picture 7" descr="C:\Users\Kathy\Desktop\Kit imprimible Empresarial Diamante\Mega Kit empresarial\Mega Kit parte 2\Personajes Disney\Betty boop\580b57fbd9996e24bc43bd2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5" y="4221089"/>
            <a:ext cx="2235918" cy="18722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172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Kathy\Desktop\Imagenes para colorear\animaatjes-betty-boop-5846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</p:spPr>
      </p:pic>
      <p:pic>
        <p:nvPicPr>
          <p:cNvPr id="2053" name="Picture 5" descr="C:\Users\Kathy\Desktop\Imagenes para colorear\coloriage-betty-boop-g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93502"/>
            <a:ext cx="4139952" cy="64644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athy\Desktop\Imagenes para colorear\Mcrrjroc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76672"/>
            <a:ext cx="4392488" cy="5832648"/>
          </a:xfrm>
          <a:prstGeom prst="rect">
            <a:avLst/>
          </a:prstGeom>
          <a:noFill/>
        </p:spPr>
      </p:pic>
      <p:pic>
        <p:nvPicPr>
          <p:cNvPr id="3075" name="Picture 3" descr="C:\Users\Kathy\Desktop\Imagenes para colorear\8d9979e6f8ca87d9cc5757462490d37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332656"/>
            <a:ext cx="3600400" cy="60894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7890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athy\Desktop\Imagenes para colorear\0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</p:spPr>
      </p:pic>
      <p:pic>
        <p:nvPicPr>
          <p:cNvPr id="4099" name="Picture 3" descr="C:\Users\Kathy\Desktop\Imagenes para colorear\Coloring-for-kids-betty-boop-1822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5" y="0"/>
            <a:ext cx="4355976" cy="6857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3689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Kathy\Desktop\Imagenes para colorear\dca80cbf8c36b67a1a47e54ce371bb3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8640"/>
            <a:ext cx="2952328" cy="6669360"/>
          </a:xfrm>
          <a:prstGeom prst="rect">
            <a:avLst/>
          </a:prstGeom>
          <a:noFill/>
        </p:spPr>
      </p:pic>
      <p:pic>
        <p:nvPicPr>
          <p:cNvPr id="4" name="Picture 3" descr="C:\Users\Kathy\Desktop\Imagenes para colorear\BettyBoop-05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0"/>
            <a:ext cx="507605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5566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8</cp:revision>
  <dcterms:created xsi:type="dcterms:W3CDTF">2018-09-07T21:04:21Z</dcterms:created>
  <dcterms:modified xsi:type="dcterms:W3CDTF">2018-09-07T22:17:37Z</dcterms:modified>
</cp:coreProperties>
</file>