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57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3" autoAdjust="0"/>
    <p:restoredTop sz="94660"/>
  </p:normalViewPr>
  <p:slideViewPr>
    <p:cSldViewPr>
      <p:cViewPr varScale="1">
        <p:scale>
          <a:sx n="71" d="100"/>
          <a:sy n="71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61E2-631A-4FBD-A3D5-9D968ED0AB7A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848B-ECB0-43A3-B265-55E40AFDFBF5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4000" r="-2000" b="-1000"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317" name="Picture 5" descr="C:\Users\Kathy\Desktop\KiT PRODUCTOS Fiestas\Kits 1 (Mail 1)\1. Kit imagenes transparentes PNG\personajes_comerciales1\personajes_comerciales1\bob esponja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981460"/>
            <a:ext cx="3440137" cy="2876540"/>
          </a:xfrm>
          <a:prstGeom prst="rect">
            <a:avLst/>
          </a:prstGeom>
          <a:noFill/>
        </p:spPr>
      </p:pic>
      <p:pic>
        <p:nvPicPr>
          <p:cNvPr id="13318" name="Picture 6" descr="C:\Users\Kathy\Desktop\KiT PRODUCTOS Fiestas\Kits 1 (Mail 1)\1. Kit imagenes transparentes PNG\personajes_comerciales1\personajes_comerciales1\bob esponja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88640"/>
            <a:ext cx="2838673" cy="2134652"/>
          </a:xfrm>
          <a:prstGeom prst="rect">
            <a:avLst/>
          </a:prstGeom>
          <a:noFill/>
        </p:spPr>
      </p:pic>
      <p:pic>
        <p:nvPicPr>
          <p:cNvPr id="13323" name="Picture 11" descr="C:\Users\Kathy\Desktop\KiT PRODUCTOS Fiestas\Kits 1 (Mail 1)\1. Kit imagenes transparentes PNG\personajes_comerciales1\personajes_comerciales1\bob esponja\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276872"/>
            <a:ext cx="2664296" cy="2463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2000" t="2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000" t="6000" r="-3000" b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</cp:revision>
  <dcterms:created xsi:type="dcterms:W3CDTF">2018-09-20T21:49:51Z</dcterms:created>
  <dcterms:modified xsi:type="dcterms:W3CDTF">2018-09-20T21:59:36Z</dcterms:modified>
</cp:coreProperties>
</file>